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0" r:id="rId2"/>
  </p:sldIdLst>
  <p:sldSz cx="5143500" cy="9144000" type="screen16x9"/>
  <p:notesSz cx="6797675" cy="9926638"/>
  <p:defaultTextStyle>
    <a:defPPr>
      <a:defRPr lang="de-DE"/>
    </a:defPPr>
    <a:lvl1pPr marL="0" algn="l" defTabSz="815371" rtl="0" eaLnBrk="1" latinLnBrk="0" hangingPunct="1">
      <a:defRPr sz="1600" kern="1200">
        <a:solidFill>
          <a:schemeClr val="tx1"/>
        </a:solidFill>
        <a:latin typeface="+mn-lt"/>
        <a:ea typeface="+mn-ea"/>
        <a:cs typeface="+mn-cs"/>
      </a:defRPr>
    </a:lvl1pPr>
    <a:lvl2pPr marL="407685" algn="l" defTabSz="815371" rtl="0" eaLnBrk="1" latinLnBrk="0" hangingPunct="1">
      <a:defRPr sz="1600" kern="1200">
        <a:solidFill>
          <a:schemeClr val="tx1"/>
        </a:solidFill>
        <a:latin typeface="+mn-lt"/>
        <a:ea typeface="+mn-ea"/>
        <a:cs typeface="+mn-cs"/>
      </a:defRPr>
    </a:lvl2pPr>
    <a:lvl3pPr marL="815371" algn="l" defTabSz="815371" rtl="0" eaLnBrk="1" latinLnBrk="0" hangingPunct="1">
      <a:defRPr sz="1600" kern="1200">
        <a:solidFill>
          <a:schemeClr val="tx1"/>
        </a:solidFill>
        <a:latin typeface="+mn-lt"/>
        <a:ea typeface="+mn-ea"/>
        <a:cs typeface="+mn-cs"/>
      </a:defRPr>
    </a:lvl3pPr>
    <a:lvl4pPr marL="1223056" algn="l" defTabSz="815371" rtl="0" eaLnBrk="1" latinLnBrk="0" hangingPunct="1">
      <a:defRPr sz="1600" kern="1200">
        <a:solidFill>
          <a:schemeClr val="tx1"/>
        </a:solidFill>
        <a:latin typeface="+mn-lt"/>
        <a:ea typeface="+mn-ea"/>
        <a:cs typeface="+mn-cs"/>
      </a:defRPr>
    </a:lvl4pPr>
    <a:lvl5pPr marL="1630741" algn="l" defTabSz="815371" rtl="0" eaLnBrk="1" latinLnBrk="0" hangingPunct="1">
      <a:defRPr sz="1600" kern="1200">
        <a:solidFill>
          <a:schemeClr val="tx1"/>
        </a:solidFill>
        <a:latin typeface="+mn-lt"/>
        <a:ea typeface="+mn-ea"/>
        <a:cs typeface="+mn-cs"/>
      </a:defRPr>
    </a:lvl5pPr>
    <a:lvl6pPr marL="2038426" algn="l" defTabSz="815371" rtl="0" eaLnBrk="1" latinLnBrk="0" hangingPunct="1">
      <a:defRPr sz="1600" kern="1200">
        <a:solidFill>
          <a:schemeClr val="tx1"/>
        </a:solidFill>
        <a:latin typeface="+mn-lt"/>
        <a:ea typeface="+mn-ea"/>
        <a:cs typeface="+mn-cs"/>
      </a:defRPr>
    </a:lvl6pPr>
    <a:lvl7pPr marL="2446113" algn="l" defTabSz="815371" rtl="0" eaLnBrk="1" latinLnBrk="0" hangingPunct="1">
      <a:defRPr sz="1600" kern="1200">
        <a:solidFill>
          <a:schemeClr val="tx1"/>
        </a:solidFill>
        <a:latin typeface="+mn-lt"/>
        <a:ea typeface="+mn-ea"/>
        <a:cs typeface="+mn-cs"/>
      </a:defRPr>
    </a:lvl7pPr>
    <a:lvl8pPr marL="2853798" algn="l" defTabSz="815371" rtl="0" eaLnBrk="1" latinLnBrk="0" hangingPunct="1">
      <a:defRPr sz="1600" kern="1200">
        <a:solidFill>
          <a:schemeClr val="tx1"/>
        </a:solidFill>
        <a:latin typeface="+mn-lt"/>
        <a:ea typeface="+mn-ea"/>
        <a:cs typeface="+mn-cs"/>
      </a:defRPr>
    </a:lvl8pPr>
    <a:lvl9pPr marL="3261483" algn="l" defTabSz="815371" rtl="0" eaLnBrk="1" latinLnBrk="0" hangingPunct="1">
      <a:defRPr sz="1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16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D5C"/>
    <a:srgbClr val="DE6336"/>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Açık Sti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8B1032C-EA38-4F05-BA0D-38AFFFC7BED3}" styleName="Açık Stil 3 - Vurgu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Açık Stil 1 - Vurgu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505E3EF-67EA-436B-97B2-0124C06EBD24}" styleName="Orta Stil 4 - Vurgu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66" autoAdjust="0"/>
    <p:restoredTop sz="94651" autoAdjust="0"/>
  </p:normalViewPr>
  <p:slideViewPr>
    <p:cSldViewPr>
      <p:cViewPr>
        <p:scale>
          <a:sx n="150" d="100"/>
          <a:sy n="150" d="100"/>
        </p:scale>
        <p:origin x="2508" y="-1878"/>
      </p:cViewPr>
      <p:guideLst>
        <p:guide orient="horz" pos="2880"/>
        <p:guide pos="16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8" d="100"/>
          <a:sy n="78" d="100"/>
        </p:scale>
        <p:origin x="3984"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5862" cy="497333"/>
          </a:xfrm>
          <a:prstGeom prst="rect">
            <a:avLst/>
          </a:prstGeom>
        </p:spPr>
        <p:txBody>
          <a:bodyPr vert="horz" lIns="88221" tIns="44111" rIns="88221" bIns="44111" rtlCol="0"/>
          <a:lstStyle>
            <a:lvl1pPr algn="l">
              <a:defRPr sz="1200"/>
            </a:lvl1pPr>
          </a:lstStyle>
          <a:p>
            <a:endParaRPr lang="en-GB"/>
          </a:p>
        </p:txBody>
      </p:sp>
      <p:sp>
        <p:nvSpPr>
          <p:cNvPr id="3" name="Espace réservé de la date 2"/>
          <p:cNvSpPr>
            <a:spLocks noGrp="1"/>
          </p:cNvSpPr>
          <p:nvPr>
            <p:ph type="dt" sz="quarter" idx="1"/>
          </p:nvPr>
        </p:nvSpPr>
        <p:spPr>
          <a:xfrm>
            <a:off x="3850294" y="1"/>
            <a:ext cx="2945862" cy="497333"/>
          </a:xfrm>
          <a:prstGeom prst="rect">
            <a:avLst/>
          </a:prstGeom>
        </p:spPr>
        <p:txBody>
          <a:bodyPr vert="horz" lIns="88221" tIns="44111" rIns="88221" bIns="44111" rtlCol="0"/>
          <a:lstStyle>
            <a:lvl1pPr algn="r">
              <a:defRPr sz="1200"/>
            </a:lvl1pPr>
          </a:lstStyle>
          <a:p>
            <a:fld id="{7A006683-64FD-4B0F-9A70-B02DFFAB3955}" type="datetimeFigureOut">
              <a:rPr lang="en-GB" smtClean="0"/>
              <a:t>20/09/2024</a:t>
            </a:fld>
            <a:endParaRPr lang="en-GB"/>
          </a:p>
        </p:txBody>
      </p:sp>
      <p:sp>
        <p:nvSpPr>
          <p:cNvPr id="4" name="Espace réservé du pied de page 3"/>
          <p:cNvSpPr>
            <a:spLocks noGrp="1"/>
          </p:cNvSpPr>
          <p:nvPr>
            <p:ph type="ftr" sz="quarter" idx="2"/>
          </p:nvPr>
        </p:nvSpPr>
        <p:spPr>
          <a:xfrm>
            <a:off x="0" y="9429305"/>
            <a:ext cx="2945862" cy="497333"/>
          </a:xfrm>
          <a:prstGeom prst="rect">
            <a:avLst/>
          </a:prstGeom>
        </p:spPr>
        <p:txBody>
          <a:bodyPr vert="horz" lIns="88221" tIns="44111" rIns="88221" bIns="44111" rtlCol="0" anchor="b"/>
          <a:lstStyle>
            <a:lvl1pPr algn="l">
              <a:defRPr sz="1200"/>
            </a:lvl1pPr>
          </a:lstStyle>
          <a:p>
            <a:endParaRPr lang="en-GB"/>
          </a:p>
        </p:txBody>
      </p:sp>
      <p:sp>
        <p:nvSpPr>
          <p:cNvPr id="5" name="Espace réservé du numéro de diapositive 4"/>
          <p:cNvSpPr>
            <a:spLocks noGrp="1"/>
          </p:cNvSpPr>
          <p:nvPr>
            <p:ph type="sldNum" sz="quarter" idx="3"/>
          </p:nvPr>
        </p:nvSpPr>
        <p:spPr>
          <a:xfrm>
            <a:off x="3850294" y="9429305"/>
            <a:ext cx="2945862" cy="497333"/>
          </a:xfrm>
          <a:prstGeom prst="rect">
            <a:avLst/>
          </a:prstGeom>
        </p:spPr>
        <p:txBody>
          <a:bodyPr vert="horz" lIns="88221" tIns="44111" rIns="88221" bIns="44111" rtlCol="0" anchor="b"/>
          <a:lstStyle>
            <a:lvl1pPr algn="r">
              <a:defRPr sz="1200"/>
            </a:lvl1pPr>
          </a:lstStyle>
          <a:p>
            <a:fld id="{87B2591A-4ACC-4650-A3DB-333C264214F1}" type="slidenum">
              <a:rPr lang="en-GB" smtClean="0"/>
              <a:t>‹#›</a:t>
            </a:fld>
            <a:endParaRPr lang="en-GB"/>
          </a:p>
        </p:txBody>
      </p:sp>
    </p:spTree>
    <p:extLst>
      <p:ext uri="{BB962C8B-B14F-4D97-AF65-F5344CB8AC3E}">
        <p14:creationId xmlns:p14="http://schemas.microsoft.com/office/powerpoint/2010/main" val="3683214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5862" cy="497333"/>
          </a:xfrm>
          <a:prstGeom prst="rect">
            <a:avLst/>
          </a:prstGeom>
        </p:spPr>
        <p:txBody>
          <a:bodyPr vert="horz" lIns="88221" tIns="44111" rIns="88221" bIns="44111" rtlCol="0"/>
          <a:lstStyle>
            <a:lvl1pPr algn="l">
              <a:defRPr sz="1200"/>
            </a:lvl1pPr>
          </a:lstStyle>
          <a:p>
            <a:endParaRPr lang="en-GB"/>
          </a:p>
        </p:txBody>
      </p:sp>
      <p:sp>
        <p:nvSpPr>
          <p:cNvPr id="3" name="Espace réservé de la date 2"/>
          <p:cNvSpPr>
            <a:spLocks noGrp="1"/>
          </p:cNvSpPr>
          <p:nvPr>
            <p:ph type="dt" idx="1"/>
          </p:nvPr>
        </p:nvSpPr>
        <p:spPr>
          <a:xfrm>
            <a:off x="3850294" y="1"/>
            <a:ext cx="2945862" cy="497333"/>
          </a:xfrm>
          <a:prstGeom prst="rect">
            <a:avLst/>
          </a:prstGeom>
        </p:spPr>
        <p:txBody>
          <a:bodyPr vert="horz" lIns="88221" tIns="44111" rIns="88221" bIns="44111" rtlCol="0"/>
          <a:lstStyle>
            <a:lvl1pPr algn="r">
              <a:defRPr sz="1200"/>
            </a:lvl1pPr>
          </a:lstStyle>
          <a:p>
            <a:fld id="{33F613C9-23FC-42FA-ABE7-A214C19E8C0F}" type="datetimeFigureOut">
              <a:rPr lang="en-GB" smtClean="0"/>
              <a:t>20/09/2024</a:t>
            </a:fld>
            <a:endParaRPr lang="en-GB"/>
          </a:p>
        </p:txBody>
      </p:sp>
      <p:sp>
        <p:nvSpPr>
          <p:cNvPr id="5" name="Espace réservé des notes 4"/>
          <p:cNvSpPr>
            <a:spLocks noGrp="1"/>
          </p:cNvSpPr>
          <p:nvPr>
            <p:ph type="body" sz="quarter" idx="3"/>
          </p:nvPr>
        </p:nvSpPr>
        <p:spPr>
          <a:xfrm>
            <a:off x="679464" y="4777782"/>
            <a:ext cx="5438748" cy="3907834"/>
          </a:xfrm>
          <a:prstGeom prst="rect">
            <a:avLst/>
          </a:prstGeom>
        </p:spPr>
        <p:txBody>
          <a:bodyPr vert="horz" lIns="88221" tIns="44111" rIns="88221" bIns="44111"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7" name="Espace réservé du numéro de diapositive 6"/>
          <p:cNvSpPr>
            <a:spLocks noGrp="1"/>
          </p:cNvSpPr>
          <p:nvPr>
            <p:ph type="sldNum" sz="quarter" idx="5"/>
          </p:nvPr>
        </p:nvSpPr>
        <p:spPr>
          <a:xfrm>
            <a:off x="3850294" y="9429305"/>
            <a:ext cx="2945862" cy="497333"/>
          </a:xfrm>
          <a:prstGeom prst="rect">
            <a:avLst/>
          </a:prstGeom>
        </p:spPr>
        <p:txBody>
          <a:bodyPr vert="horz" lIns="88221" tIns="44111" rIns="88221" bIns="44111" rtlCol="0" anchor="b"/>
          <a:lstStyle>
            <a:lvl1pPr algn="r">
              <a:defRPr sz="1200"/>
            </a:lvl1pPr>
          </a:lstStyle>
          <a:p>
            <a:fld id="{38FF3890-1586-4355-8EE4-265F1B88BAC8}" type="slidenum">
              <a:rPr lang="en-GB" smtClean="0"/>
              <a:t>‹#›</a:t>
            </a:fld>
            <a:endParaRPr lang="en-GB"/>
          </a:p>
        </p:txBody>
      </p:sp>
      <p:sp>
        <p:nvSpPr>
          <p:cNvPr id="8" name="Espace réservé de l'image des diapositives 7"/>
          <p:cNvSpPr>
            <a:spLocks noGrp="1" noRot="1" noChangeAspect="1"/>
          </p:cNvSpPr>
          <p:nvPr>
            <p:ph type="sldImg" idx="2"/>
          </p:nvPr>
        </p:nvSpPr>
        <p:spPr>
          <a:xfrm>
            <a:off x="2457450" y="1241425"/>
            <a:ext cx="1882775" cy="3349625"/>
          </a:xfrm>
          <a:prstGeom prst="rect">
            <a:avLst/>
          </a:prstGeom>
          <a:noFill/>
          <a:ln w="12700">
            <a:solidFill>
              <a:prstClr val="black"/>
            </a:solidFill>
          </a:ln>
        </p:spPr>
        <p:txBody>
          <a:bodyPr vert="horz" lIns="88221" tIns="44111" rIns="88221" bIns="44111" rtlCol="0" anchor="ctr"/>
          <a:lstStyle/>
          <a:p>
            <a:endParaRPr lang="en-GB"/>
          </a:p>
        </p:txBody>
      </p:sp>
      <p:sp>
        <p:nvSpPr>
          <p:cNvPr id="9" name="Espace réservé du pied de page 8"/>
          <p:cNvSpPr>
            <a:spLocks noGrp="1"/>
          </p:cNvSpPr>
          <p:nvPr>
            <p:ph type="ftr" sz="quarter" idx="4"/>
          </p:nvPr>
        </p:nvSpPr>
        <p:spPr>
          <a:xfrm>
            <a:off x="0" y="9429305"/>
            <a:ext cx="2945862" cy="497333"/>
          </a:xfrm>
          <a:prstGeom prst="rect">
            <a:avLst/>
          </a:prstGeom>
        </p:spPr>
        <p:txBody>
          <a:bodyPr vert="horz" lIns="88221" tIns="44111" rIns="88221" bIns="44111" rtlCol="0" anchor="b"/>
          <a:lstStyle>
            <a:lvl1pPr algn="l">
              <a:defRPr sz="1200"/>
            </a:lvl1pPr>
          </a:lstStyle>
          <a:p>
            <a:endParaRPr lang="en-GB"/>
          </a:p>
        </p:txBody>
      </p:sp>
    </p:spTree>
    <p:extLst>
      <p:ext uri="{BB962C8B-B14F-4D97-AF65-F5344CB8AC3E}">
        <p14:creationId xmlns:p14="http://schemas.microsoft.com/office/powerpoint/2010/main" val="2567389914"/>
      </p:ext>
    </p:extLst>
  </p:cSld>
  <p:clrMap bg1="lt1" tx1="dk1" bg2="lt2" tx2="dk2" accent1="accent1" accent2="accent2" accent3="accent3" accent4="accent4" accent5="accent5" accent6="accent6" hlink="hlink" folHlink="folHlink"/>
  <p:notesStyle>
    <a:lvl1pPr marL="0" algn="l" defTabSz="178520" rtl="0" eaLnBrk="1" latinLnBrk="0" hangingPunct="1">
      <a:defRPr sz="234" kern="1200">
        <a:solidFill>
          <a:schemeClr val="tx1"/>
        </a:solidFill>
        <a:latin typeface="+mn-lt"/>
        <a:ea typeface="+mn-ea"/>
        <a:cs typeface="+mn-cs"/>
      </a:defRPr>
    </a:lvl1pPr>
    <a:lvl2pPr marL="89260" algn="l" defTabSz="178520" rtl="0" eaLnBrk="1" latinLnBrk="0" hangingPunct="1">
      <a:defRPr sz="234" kern="1200">
        <a:solidFill>
          <a:schemeClr val="tx1"/>
        </a:solidFill>
        <a:latin typeface="+mn-lt"/>
        <a:ea typeface="+mn-ea"/>
        <a:cs typeface="+mn-cs"/>
      </a:defRPr>
    </a:lvl2pPr>
    <a:lvl3pPr marL="178520" algn="l" defTabSz="178520" rtl="0" eaLnBrk="1" latinLnBrk="0" hangingPunct="1">
      <a:defRPr sz="234" kern="1200">
        <a:solidFill>
          <a:schemeClr val="tx1"/>
        </a:solidFill>
        <a:latin typeface="+mn-lt"/>
        <a:ea typeface="+mn-ea"/>
        <a:cs typeface="+mn-cs"/>
      </a:defRPr>
    </a:lvl3pPr>
    <a:lvl4pPr marL="267779" algn="l" defTabSz="178520" rtl="0" eaLnBrk="1" latinLnBrk="0" hangingPunct="1">
      <a:defRPr sz="234" kern="1200">
        <a:solidFill>
          <a:schemeClr val="tx1"/>
        </a:solidFill>
        <a:latin typeface="+mn-lt"/>
        <a:ea typeface="+mn-ea"/>
        <a:cs typeface="+mn-cs"/>
      </a:defRPr>
    </a:lvl4pPr>
    <a:lvl5pPr marL="357040" algn="l" defTabSz="178520" rtl="0" eaLnBrk="1" latinLnBrk="0" hangingPunct="1">
      <a:defRPr sz="234" kern="1200">
        <a:solidFill>
          <a:schemeClr val="tx1"/>
        </a:solidFill>
        <a:latin typeface="+mn-lt"/>
        <a:ea typeface="+mn-ea"/>
        <a:cs typeface="+mn-cs"/>
      </a:defRPr>
    </a:lvl5pPr>
    <a:lvl6pPr marL="446298" algn="l" defTabSz="178520" rtl="0" eaLnBrk="1" latinLnBrk="0" hangingPunct="1">
      <a:defRPr sz="234" kern="1200">
        <a:solidFill>
          <a:schemeClr val="tx1"/>
        </a:solidFill>
        <a:latin typeface="+mn-lt"/>
        <a:ea typeface="+mn-ea"/>
        <a:cs typeface="+mn-cs"/>
      </a:defRPr>
    </a:lvl6pPr>
    <a:lvl7pPr marL="535559" algn="l" defTabSz="178520" rtl="0" eaLnBrk="1" latinLnBrk="0" hangingPunct="1">
      <a:defRPr sz="234" kern="1200">
        <a:solidFill>
          <a:schemeClr val="tx1"/>
        </a:solidFill>
        <a:latin typeface="+mn-lt"/>
        <a:ea typeface="+mn-ea"/>
        <a:cs typeface="+mn-cs"/>
      </a:defRPr>
    </a:lvl7pPr>
    <a:lvl8pPr marL="624818" algn="l" defTabSz="178520" rtl="0" eaLnBrk="1" latinLnBrk="0" hangingPunct="1">
      <a:defRPr sz="234" kern="1200">
        <a:solidFill>
          <a:schemeClr val="tx1"/>
        </a:solidFill>
        <a:latin typeface="+mn-lt"/>
        <a:ea typeface="+mn-ea"/>
        <a:cs typeface="+mn-cs"/>
      </a:defRPr>
    </a:lvl8pPr>
    <a:lvl9pPr marL="714079" algn="l" defTabSz="178520" rtl="0" eaLnBrk="1" latinLnBrk="0" hangingPunct="1">
      <a:defRPr sz="23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457450" y="1241425"/>
            <a:ext cx="1882775" cy="3349625"/>
          </a:xfrm>
        </p:spPr>
      </p:sp>
      <p:sp>
        <p:nvSpPr>
          <p:cNvPr id="3" name="Espace réservé des notes 2"/>
          <p:cNvSpPr>
            <a:spLocks noGrp="1"/>
          </p:cNvSpPr>
          <p:nvPr>
            <p:ph type="body" idx="1"/>
          </p:nvPr>
        </p:nvSpPr>
        <p:spPr/>
        <p:txBody>
          <a:bodyPr/>
          <a:lstStyle/>
          <a:p>
            <a:endParaRPr lang="en-GB"/>
          </a:p>
        </p:txBody>
      </p:sp>
      <p:sp>
        <p:nvSpPr>
          <p:cNvPr id="4" name="Espace réservé du numéro de diapositive 3"/>
          <p:cNvSpPr>
            <a:spLocks noGrp="1"/>
          </p:cNvSpPr>
          <p:nvPr>
            <p:ph type="sldNum" sz="quarter" idx="10"/>
          </p:nvPr>
        </p:nvSpPr>
        <p:spPr/>
        <p:txBody>
          <a:bodyPr/>
          <a:lstStyle/>
          <a:p>
            <a:fld id="{38FF3890-1586-4355-8EE4-265F1B88BAC8}" type="slidenum">
              <a:rPr lang="en-GB" smtClean="0"/>
              <a:t>1</a:t>
            </a:fld>
            <a:endParaRPr lang="en-GB"/>
          </a:p>
        </p:txBody>
      </p:sp>
    </p:spTree>
    <p:extLst>
      <p:ext uri="{BB962C8B-B14F-4D97-AF65-F5344CB8AC3E}">
        <p14:creationId xmlns:p14="http://schemas.microsoft.com/office/powerpoint/2010/main" val="509769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9585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257175" y="366184"/>
            <a:ext cx="4629150" cy="1524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257175" y="2133605"/>
            <a:ext cx="4629150" cy="6034617"/>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257175" y="8475137"/>
            <a:ext cx="1200150" cy="486833"/>
          </a:xfrm>
          <a:prstGeom prst="rect">
            <a:avLst/>
          </a:prstGeom>
        </p:spPr>
        <p:txBody>
          <a:bodyPr/>
          <a:lstStyle/>
          <a:p>
            <a:fld id="{E35FAD59-EE49-4D16-8EC0-7461D9445668}" type="datetimeFigureOut">
              <a:rPr lang="de-DE" smtClean="0"/>
              <a:pPr/>
              <a:t>20.09.2024</a:t>
            </a:fld>
            <a:endParaRPr lang="de-DE"/>
          </a:p>
        </p:txBody>
      </p:sp>
      <p:sp>
        <p:nvSpPr>
          <p:cNvPr id="5" name="Fußzeilenplatzhalter 4"/>
          <p:cNvSpPr>
            <a:spLocks noGrp="1"/>
          </p:cNvSpPr>
          <p:nvPr>
            <p:ph type="ftr" sz="quarter" idx="11"/>
          </p:nvPr>
        </p:nvSpPr>
        <p:spPr>
          <a:xfrm>
            <a:off x="1757366" y="8475137"/>
            <a:ext cx="1628775" cy="486833"/>
          </a:xfrm>
          <a:prstGeom prst="rect">
            <a:avLst/>
          </a:prstGeom>
        </p:spPr>
        <p:txBody>
          <a:bodyPr/>
          <a:lstStyle/>
          <a:p>
            <a:endParaRPr lang="de-DE"/>
          </a:p>
        </p:txBody>
      </p:sp>
      <p:sp>
        <p:nvSpPr>
          <p:cNvPr id="6" name="Foliennummernplatzhalter 5"/>
          <p:cNvSpPr>
            <a:spLocks noGrp="1"/>
          </p:cNvSpPr>
          <p:nvPr>
            <p:ph type="sldNum" sz="quarter" idx="12"/>
          </p:nvPr>
        </p:nvSpPr>
        <p:spPr>
          <a:xfrm>
            <a:off x="3686175" y="8475137"/>
            <a:ext cx="1200150" cy="486833"/>
          </a:xfrm>
          <a:prstGeom prst="rect">
            <a:avLst/>
          </a:prstGeom>
        </p:spPr>
        <p:txBody>
          <a:bodyPr/>
          <a:lstStyle/>
          <a:p>
            <a:fld id="{79590B73-D678-4437-BD6A-C05970EA3844}" type="slidenum">
              <a:rPr lang="de-DE" smtClean="0"/>
              <a:pPr/>
              <a:t>‹#›</a:t>
            </a:fld>
            <a:endParaRPr lang="de-DE"/>
          </a:p>
        </p:txBody>
      </p:sp>
    </p:spTree>
    <p:extLst>
      <p:ext uri="{BB962C8B-B14F-4D97-AF65-F5344CB8AC3E}">
        <p14:creationId xmlns:p14="http://schemas.microsoft.com/office/powerpoint/2010/main" val="1584385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12348867" y="2286004"/>
            <a:ext cx="3831729" cy="48700267"/>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51893" y="2286004"/>
            <a:ext cx="11411248" cy="48700267"/>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257175" y="8475137"/>
            <a:ext cx="1200150" cy="486833"/>
          </a:xfrm>
          <a:prstGeom prst="rect">
            <a:avLst/>
          </a:prstGeom>
        </p:spPr>
        <p:txBody>
          <a:bodyPr/>
          <a:lstStyle/>
          <a:p>
            <a:fld id="{E35FAD59-EE49-4D16-8EC0-7461D9445668}" type="datetimeFigureOut">
              <a:rPr lang="de-DE" smtClean="0"/>
              <a:pPr/>
              <a:t>20.09.2024</a:t>
            </a:fld>
            <a:endParaRPr lang="de-DE"/>
          </a:p>
        </p:txBody>
      </p:sp>
      <p:sp>
        <p:nvSpPr>
          <p:cNvPr id="5" name="Fußzeilenplatzhalter 4"/>
          <p:cNvSpPr>
            <a:spLocks noGrp="1"/>
          </p:cNvSpPr>
          <p:nvPr>
            <p:ph type="ftr" sz="quarter" idx="11"/>
          </p:nvPr>
        </p:nvSpPr>
        <p:spPr>
          <a:xfrm>
            <a:off x="1757366" y="8475137"/>
            <a:ext cx="1628775" cy="486833"/>
          </a:xfrm>
          <a:prstGeom prst="rect">
            <a:avLst/>
          </a:prstGeom>
        </p:spPr>
        <p:txBody>
          <a:bodyPr/>
          <a:lstStyle/>
          <a:p>
            <a:endParaRPr lang="de-DE"/>
          </a:p>
        </p:txBody>
      </p:sp>
      <p:sp>
        <p:nvSpPr>
          <p:cNvPr id="6" name="Foliennummernplatzhalter 5"/>
          <p:cNvSpPr>
            <a:spLocks noGrp="1"/>
          </p:cNvSpPr>
          <p:nvPr>
            <p:ph type="sldNum" sz="quarter" idx="12"/>
          </p:nvPr>
        </p:nvSpPr>
        <p:spPr>
          <a:xfrm>
            <a:off x="3686175" y="8475137"/>
            <a:ext cx="1200150" cy="486833"/>
          </a:xfrm>
          <a:prstGeom prst="rect">
            <a:avLst/>
          </a:prstGeom>
        </p:spPr>
        <p:txBody>
          <a:bodyPr/>
          <a:lstStyle/>
          <a:p>
            <a:fld id="{79590B73-D678-4437-BD6A-C05970EA3844}" type="slidenum">
              <a:rPr lang="de-DE" smtClean="0"/>
              <a:pPr/>
              <a:t>‹#›</a:t>
            </a:fld>
            <a:endParaRPr lang="de-DE"/>
          </a:p>
        </p:txBody>
      </p:sp>
    </p:spTree>
    <p:extLst>
      <p:ext uri="{BB962C8B-B14F-4D97-AF65-F5344CB8AC3E}">
        <p14:creationId xmlns:p14="http://schemas.microsoft.com/office/powerpoint/2010/main" val="143144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257175" y="366184"/>
            <a:ext cx="4629150" cy="1524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257175" y="2133605"/>
            <a:ext cx="4629150" cy="6034617"/>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257175" y="8475137"/>
            <a:ext cx="1200150" cy="486833"/>
          </a:xfrm>
          <a:prstGeom prst="rect">
            <a:avLst/>
          </a:prstGeom>
        </p:spPr>
        <p:txBody>
          <a:bodyPr/>
          <a:lstStyle/>
          <a:p>
            <a:fld id="{E35FAD59-EE49-4D16-8EC0-7461D9445668}" type="datetimeFigureOut">
              <a:rPr lang="de-DE" smtClean="0"/>
              <a:pPr/>
              <a:t>20.09.2024</a:t>
            </a:fld>
            <a:endParaRPr lang="de-DE"/>
          </a:p>
        </p:txBody>
      </p:sp>
      <p:sp>
        <p:nvSpPr>
          <p:cNvPr id="5" name="Fußzeilenplatzhalter 4"/>
          <p:cNvSpPr>
            <a:spLocks noGrp="1"/>
          </p:cNvSpPr>
          <p:nvPr>
            <p:ph type="ftr" sz="quarter" idx="11"/>
          </p:nvPr>
        </p:nvSpPr>
        <p:spPr>
          <a:xfrm>
            <a:off x="1757366" y="8475137"/>
            <a:ext cx="1628775" cy="486833"/>
          </a:xfrm>
          <a:prstGeom prst="rect">
            <a:avLst/>
          </a:prstGeom>
        </p:spPr>
        <p:txBody>
          <a:bodyPr/>
          <a:lstStyle/>
          <a:p>
            <a:endParaRPr lang="de-DE"/>
          </a:p>
        </p:txBody>
      </p:sp>
      <p:sp>
        <p:nvSpPr>
          <p:cNvPr id="6" name="Foliennummernplatzhalter 5"/>
          <p:cNvSpPr>
            <a:spLocks noGrp="1"/>
          </p:cNvSpPr>
          <p:nvPr>
            <p:ph type="sldNum" sz="quarter" idx="12"/>
          </p:nvPr>
        </p:nvSpPr>
        <p:spPr>
          <a:xfrm>
            <a:off x="3686175" y="8475137"/>
            <a:ext cx="1200150" cy="486833"/>
          </a:xfrm>
          <a:prstGeom prst="rect">
            <a:avLst/>
          </a:prstGeom>
        </p:spPr>
        <p:txBody>
          <a:bodyPr/>
          <a:lstStyle/>
          <a:p>
            <a:fld id="{79590B73-D678-4437-BD6A-C05970EA3844}" type="slidenum">
              <a:rPr lang="de-DE" smtClean="0"/>
              <a:pPr/>
              <a:t>‹#›</a:t>
            </a:fld>
            <a:endParaRPr lang="de-DE"/>
          </a:p>
        </p:txBody>
      </p:sp>
    </p:spTree>
    <p:extLst>
      <p:ext uri="{BB962C8B-B14F-4D97-AF65-F5344CB8AC3E}">
        <p14:creationId xmlns:p14="http://schemas.microsoft.com/office/powerpoint/2010/main" val="3698276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06304" y="5875868"/>
            <a:ext cx="4371975" cy="1816100"/>
          </a:xfrm>
          <a:prstGeom prst="rect">
            <a:avLst/>
          </a:prstGeom>
        </p:spPr>
        <p:txBody>
          <a:bodyPr anchor="t"/>
          <a:lstStyle>
            <a:lvl1pPr algn="l">
              <a:defRPr sz="3109" b="1" cap="all"/>
            </a:lvl1pPr>
          </a:lstStyle>
          <a:p>
            <a:r>
              <a:rPr lang="de-DE"/>
              <a:t>Titelmasterformat durch Klicken bearbeiten</a:t>
            </a:r>
          </a:p>
        </p:txBody>
      </p:sp>
      <p:sp>
        <p:nvSpPr>
          <p:cNvPr id="3" name="Textplatzhalter 2"/>
          <p:cNvSpPr>
            <a:spLocks noGrp="1"/>
          </p:cNvSpPr>
          <p:nvPr>
            <p:ph type="body" idx="1"/>
          </p:nvPr>
        </p:nvSpPr>
        <p:spPr>
          <a:xfrm>
            <a:off x="406304" y="3875622"/>
            <a:ext cx="4371975" cy="2000249"/>
          </a:xfrm>
          <a:prstGeom prst="rect">
            <a:avLst/>
          </a:prstGeom>
        </p:spPr>
        <p:txBody>
          <a:bodyPr anchor="b"/>
          <a:lstStyle>
            <a:lvl1pPr marL="0" indent="0">
              <a:buNone/>
              <a:defRPr sz="1546">
                <a:solidFill>
                  <a:schemeClr val="tx1">
                    <a:tint val="75000"/>
                  </a:schemeClr>
                </a:solidFill>
              </a:defRPr>
            </a:lvl1pPr>
            <a:lvl2pPr marL="354811" indent="0">
              <a:buNone/>
              <a:defRPr sz="1393">
                <a:solidFill>
                  <a:schemeClr val="tx1">
                    <a:tint val="75000"/>
                  </a:schemeClr>
                </a:solidFill>
              </a:defRPr>
            </a:lvl2pPr>
            <a:lvl3pPr marL="709621" indent="0">
              <a:buNone/>
              <a:defRPr sz="1240">
                <a:solidFill>
                  <a:schemeClr val="tx1">
                    <a:tint val="75000"/>
                  </a:schemeClr>
                </a:solidFill>
              </a:defRPr>
            </a:lvl3pPr>
            <a:lvl4pPr marL="1064431" indent="0">
              <a:buNone/>
              <a:defRPr sz="1087">
                <a:solidFill>
                  <a:schemeClr val="tx1">
                    <a:tint val="75000"/>
                  </a:schemeClr>
                </a:solidFill>
              </a:defRPr>
            </a:lvl4pPr>
            <a:lvl5pPr marL="1419242" indent="0">
              <a:buNone/>
              <a:defRPr sz="1087">
                <a:solidFill>
                  <a:schemeClr val="tx1">
                    <a:tint val="75000"/>
                  </a:schemeClr>
                </a:solidFill>
              </a:defRPr>
            </a:lvl5pPr>
            <a:lvl6pPr marL="1774053" indent="0">
              <a:buNone/>
              <a:defRPr sz="1087">
                <a:solidFill>
                  <a:schemeClr val="tx1">
                    <a:tint val="75000"/>
                  </a:schemeClr>
                </a:solidFill>
              </a:defRPr>
            </a:lvl6pPr>
            <a:lvl7pPr marL="2128863" indent="0">
              <a:buNone/>
              <a:defRPr sz="1087">
                <a:solidFill>
                  <a:schemeClr val="tx1">
                    <a:tint val="75000"/>
                  </a:schemeClr>
                </a:solidFill>
              </a:defRPr>
            </a:lvl7pPr>
            <a:lvl8pPr marL="2483673" indent="0">
              <a:buNone/>
              <a:defRPr sz="1087">
                <a:solidFill>
                  <a:schemeClr val="tx1">
                    <a:tint val="75000"/>
                  </a:schemeClr>
                </a:solidFill>
              </a:defRPr>
            </a:lvl8pPr>
            <a:lvl9pPr marL="2838484" indent="0">
              <a:buNone/>
              <a:defRPr sz="1087">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a:xfrm>
            <a:off x="257175" y="8475137"/>
            <a:ext cx="1200150" cy="486833"/>
          </a:xfrm>
          <a:prstGeom prst="rect">
            <a:avLst/>
          </a:prstGeom>
        </p:spPr>
        <p:txBody>
          <a:bodyPr/>
          <a:lstStyle/>
          <a:p>
            <a:fld id="{E35FAD59-EE49-4D16-8EC0-7461D9445668}" type="datetimeFigureOut">
              <a:rPr lang="de-DE" smtClean="0"/>
              <a:pPr/>
              <a:t>20.09.2024</a:t>
            </a:fld>
            <a:endParaRPr lang="de-DE" dirty="0"/>
          </a:p>
        </p:txBody>
      </p:sp>
      <p:sp>
        <p:nvSpPr>
          <p:cNvPr id="5" name="Fußzeilenplatzhalter 4"/>
          <p:cNvSpPr>
            <a:spLocks noGrp="1"/>
          </p:cNvSpPr>
          <p:nvPr>
            <p:ph type="ftr" sz="quarter" idx="11"/>
          </p:nvPr>
        </p:nvSpPr>
        <p:spPr>
          <a:xfrm>
            <a:off x="1757366" y="8475137"/>
            <a:ext cx="1628775" cy="486833"/>
          </a:xfrm>
          <a:prstGeom prst="rect">
            <a:avLst/>
          </a:prstGeom>
        </p:spPr>
        <p:txBody>
          <a:bodyPr/>
          <a:lstStyle/>
          <a:p>
            <a:endParaRPr lang="de-DE"/>
          </a:p>
        </p:txBody>
      </p:sp>
      <p:sp>
        <p:nvSpPr>
          <p:cNvPr id="6" name="Foliennummernplatzhalter 5"/>
          <p:cNvSpPr>
            <a:spLocks noGrp="1"/>
          </p:cNvSpPr>
          <p:nvPr>
            <p:ph type="sldNum" sz="quarter" idx="12"/>
          </p:nvPr>
        </p:nvSpPr>
        <p:spPr>
          <a:xfrm>
            <a:off x="3686175" y="8475137"/>
            <a:ext cx="1200150" cy="486833"/>
          </a:xfrm>
          <a:prstGeom prst="rect">
            <a:avLst/>
          </a:prstGeom>
        </p:spPr>
        <p:txBody>
          <a:bodyPr/>
          <a:lstStyle/>
          <a:p>
            <a:fld id="{79590B73-D678-4437-BD6A-C05970EA3844}" type="slidenum">
              <a:rPr lang="de-DE" smtClean="0"/>
              <a:pPr/>
              <a:t>‹#›</a:t>
            </a:fld>
            <a:endParaRPr lang="de-DE"/>
          </a:p>
        </p:txBody>
      </p:sp>
    </p:spTree>
    <p:extLst>
      <p:ext uri="{BB962C8B-B14F-4D97-AF65-F5344CB8AC3E}">
        <p14:creationId xmlns:p14="http://schemas.microsoft.com/office/powerpoint/2010/main" val="642173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257175" y="366184"/>
            <a:ext cx="4629150" cy="1524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851893" y="13318067"/>
            <a:ext cx="7621488" cy="37668200"/>
          </a:xfrm>
          <a:prstGeom prst="rect">
            <a:avLst/>
          </a:prstGeom>
        </p:spPr>
        <p:txBody>
          <a:bodyPr/>
          <a:lstStyle>
            <a:lvl1pPr>
              <a:defRPr sz="2175"/>
            </a:lvl1pPr>
            <a:lvl2pPr>
              <a:defRPr sz="1869"/>
            </a:lvl2pPr>
            <a:lvl3pPr>
              <a:defRPr sz="1546"/>
            </a:lvl3pPr>
            <a:lvl4pPr>
              <a:defRPr sz="1393"/>
            </a:lvl4pPr>
            <a:lvl5pPr>
              <a:defRPr sz="1393"/>
            </a:lvl5pPr>
            <a:lvl6pPr>
              <a:defRPr sz="1393"/>
            </a:lvl6pPr>
            <a:lvl7pPr>
              <a:defRPr sz="1393"/>
            </a:lvl7pPr>
            <a:lvl8pPr>
              <a:defRPr sz="1393"/>
            </a:lvl8pPr>
            <a:lvl9pPr>
              <a:defRPr sz="1393"/>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8559106" y="13318067"/>
            <a:ext cx="7621488" cy="37668200"/>
          </a:xfrm>
          <a:prstGeom prst="rect">
            <a:avLst/>
          </a:prstGeom>
        </p:spPr>
        <p:txBody>
          <a:bodyPr/>
          <a:lstStyle>
            <a:lvl1pPr>
              <a:defRPr sz="2175"/>
            </a:lvl1pPr>
            <a:lvl2pPr>
              <a:defRPr sz="1869"/>
            </a:lvl2pPr>
            <a:lvl3pPr>
              <a:defRPr sz="1546"/>
            </a:lvl3pPr>
            <a:lvl4pPr>
              <a:defRPr sz="1393"/>
            </a:lvl4pPr>
            <a:lvl5pPr>
              <a:defRPr sz="1393"/>
            </a:lvl5pPr>
            <a:lvl6pPr>
              <a:defRPr sz="1393"/>
            </a:lvl6pPr>
            <a:lvl7pPr>
              <a:defRPr sz="1393"/>
            </a:lvl7pPr>
            <a:lvl8pPr>
              <a:defRPr sz="1393"/>
            </a:lvl8pPr>
            <a:lvl9pPr>
              <a:defRPr sz="1393"/>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a:xfrm>
            <a:off x="257175" y="8475137"/>
            <a:ext cx="1200150" cy="486833"/>
          </a:xfrm>
          <a:prstGeom prst="rect">
            <a:avLst/>
          </a:prstGeom>
        </p:spPr>
        <p:txBody>
          <a:bodyPr/>
          <a:lstStyle/>
          <a:p>
            <a:fld id="{E35FAD59-EE49-4D16-8EC0-7461D9445668}" type="datetimeFigureOut">
              <a:rPr lang="de-DE" smtClean="0"/>
              <a:pPr/>
              <a:t>20.09.2024</a:t>
            </a:fld>
            <a:endParaRPr lang="de-DE"/>
          </a:p>
        </p:txBody>
      </p:sp>
      <p:sp>
        <p:nvSpPr>
          <p:cNvPr id="6" name="Fußzeilenplatzhalter 5"/>
          <p:cNvSpPr>
            <a:spLocks noGrp="1"/>
          </p:cNvSpPr>
          <p:nvPr>
            <p:ph type="ftr" sz="quarter" idx="11"/>
          </p:nvPr>
        </p:nvSpPr>
        <p:spPr>
          <a:xfrm>
            <a:off x="1757366" y="8475137"/>
            <a:ext cx="1628775" cy="486833"/>
          </a:xfrm>
          <a:prstGeom prst="rect">
            <a:avLst/>
          </a:prstGeom>
        </p:spPr>
        <p:txBody>
          <a:bodyPr/>
          <a:lstStyle/>
          <a:p>
            <a:endParaRPr lang="de-DE"/>
          </a:p>
        </p:txBody>
      </p:sp>
      <p:sp>
        <p:nvSpPr>
          <p:cNvPr id="7" name="Foliennummernplatzhalter 6"/>
          <p:cNvSpPr>
            <a:spLocks noGrp="1"/>
          </p:cNvSpPr>
          <p:nvPr>
            <p:ph type="sldNum" sz="quarter" idx="12"/>
          </p:nvPr>
        </p:nvSpPr>
        <p:spPr>
          <a:xfrm>
            <a:off x="3686175" y="8475137"/>
            <a:ext cx="1200150" cy="486833"/>
          </a:xfrm>
          <a:prstGeom prst="rect">
            <a:avLst/>
          </a:prstGeom>
        </p:spPr>
        <p:txBody>
          <a:bodyPr/>
          <a:lstStyle/>
          <a:p>
            <a:fld id="{79590B73-D678-4437-BD6A-C05970EA3844}" type="slidenum">
              <a:rPr lang="de-DE" smtClean="0"/>
              <a:pPr/>
              <a:t>‹#›</a:t>
            </a:fld>
            <a:endParaRPr lang="de-DE"/>
          </a:p>
        </p:txBody>
      </p:sp>
    </p:spTree>
    <p:extLst>
      <p:ext uri="{BB962C8B-B14F-4D97-AF65-F5344CB8AC3E}">
        <p14:creationId xmlns:p14="http://schemas.microsoft.com/office/powerpoint/2010/main" val="341445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257175" y="366184"/>
            <a:ext cx="4629150" cy="1524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257175" y="2046818"/>
            <a:ext cx="2272606" cy="853016"/>
          </a:xfrm>
          <a:prstGeom prst="rect">
            <a:avLst/>
          </a:prstGeom>
        </p:spPr>
        <p:txBody>
          <a:bodyPr anchor="b"/>
          <a:lstStyle>
            <a:lvl1pPr marL="0" indent="0">
              <a:buNone/>
              <a:defRPr sz="1869" b="1"/>
            </a:lvl1pPr>
            <a:lvl2pPr marL="354811" indent="0">
              <a:buNone/>
              <a:defRPr sz="1546" b="1"/>
            </a:lvl2pPr>
            <a:lvl3pPr marL="709621" indent="0">
              <a:buNone/>
              <a:defRPr sz="1393" b="1"/>
            </a:lvl3pPr>
            <a:lvl4pPr marL="1064431" indent="0">
              <a:buNone/>
              <a:defRPr sz="1240" b="1"/>
            </a:lvl4pPr>
            <a:lvl5pPr marL="1419242" indent="0">
              <a:buNone/>
              <a:defRPr sz="1240" b="1"/>
            </a:lvl5pPr>
            <a:lvl6pPr marL="1774053" indent="0">
              <a:buNone/>
              <a:defRPr sz="1240" b="1"/>
            </a:lvl6pPr>
            <a:lvl7pPr marL="2128863" indent="0">
              <a:buNone/>
              <a:defRPr sz="1240" b="1"/>
            </a:lvl7pPr>
            <a:lvl8pPr marL="2483673" indent="0">
              <a:buNone/>
              <a:defRPr sz="1240" b="1"/>
            </a:lvl8pPr>
            <a:lvl9pPr marL="2838484" indent="0">
              <a:buNone/>
              <a:defRPr sz="1240" b="1"/>
            </a:lvl9pPr>
          </a:lstStyle>
          <a:p>
            <a:pPr lvl="0"/>
            <a:r>
              <a:rPr lang="de-DE"/>
              <a:t>Textmasterformat bearbeiten</a:t>
            </a:r>
          </a:p>
        </p:txBody>
      </p:sp>
      <p:sp>
        <p:nvSpPr>
          <p:cNvPr id="4" name="Inhaltsplatzhalter 3"/>
          <p:cNvSpPr>
            <a:spLocks noGrp="1"/>
          </p:cNvSpPr>
          <p:nvPr>
            <p:ph sz="half" idx="2"/>
          </p:nvPr>
        </p:nvSpPr>
        <p:spPr>
          <a:xfrm>
            <a:off x="257175" y="2899833"/>
            <a:ext cx="2272606" cy="5268384"/>
          </a:xfrm>
          <a:prstGeom prst="rect">
            <a:avLst/>
          </a:prstGeom>
        </p:spPr>
        <p:txBody>
          <a:bodyPr/>
          <a:lstStyle>
            <a:lvl1pPr>
              <a:defRPr sz="1869"/>
            </a:lvl1pPr>
            <a:lvl2pPr>
              <a:defRPr sz="1546"/>
            </a:lvl2pPr>
            <a:lvl3pPr>
              <a:defRPr sz="1393"/>
            </a:lvl3pPr>
            <a:lvl4pPr>
              <a:defRPr sz="1240"/>
            </a:lvl4pPr>
            <a:lvl5pPr>
              <a:defRPr sz="1240"/>
            </a:lvl5pPr>
            <a:lvl6pPr>
              <a:defRPr sz="1240"/>
            </a:lvl6pPr>
            <a:lvl7pPr>
              <a:defRPr sz="1240"/>
            </a:lvl7pPr>
            <a:lvl8pPr>
              <a:defRPr sz="1240"/>
            </a:lvl8pPr>
            <a:lvl9pPr>
              <a:defRPr sz="124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2612829" y="2046818"/>
            <a:ext cx="2273499" cy="853016"/>
          </a:xfrm>
          <a:prstGeom prst="rect">
            <a:avLst/>
          </a:prstGeom>
        </p:spPr>
        <p:txBody>
          <a:bodyPr anchor="b"/>
          <a:lstStyle>
            <a:lvl1pPr marL="0" indent="0">
              <a:buNone/>
              <a:defRPr sz="1869" b="1"/>
            </a:lvl1pPr>
            <a:lvl2pPr marL="354811" indent="0">
              <a:buNone/>
              <a:defRPr sz="1546" b="1"/>
            </a:lvl2pPr>
            <a:lvl3pPr marL="709621" indent="0">
              <a:buNone/>
              <a:defRPr sz="1393" b="1"/>
            </a:lvl3pPr>
            <a:lvl4pPr marL="1064431" indent="0">
              <a:buNone/>
              <a:defRPr sz="1240" b="1"/>
            </a:lvl4pPr>
            <a:lvl5pPr marL="1419242" indent="0">
              <a:buNone/>
              <a:defRPr sz="1240" b="1"/>
            </a:lvl5pPr>
            <a:lvl6pPr marL="1774053" indent="0">
              <a:buNone/>
              <a:defRPr sz="1240" b="1"/>
            </a:lvl6pPr>
            <a:lvl7pPr marL="2128863" indent="0">
              <a:buNone/>
              <a:defRPr sz="1240" b="1"/>
            </a:lvl7pPr>
            <a:lvl8pPr marL="2483673" indent="0">
              <a:buNone/>
              <a:defRPr sz="1240" b="1"/>
            </a:lvl8pPr>
            <a:lvl9pPr marL="2838484" indent="0">
              <a:buNone/>
              <a:defRPr sz="1240" b="1"/>
            </a:lvl9pPr>
          </a:lstStyle>
          <a:p>
            <a:pPr lvl="0"/>
            <a:r>
              <a:rPr lang="de-DE"/>
              <a:t>Textmasterformat bearbeiten</a:t>
            </a:r>
          </a:p>
        </p:txBody>
      </p:sp>
      <p:sp>
        <p:nvSpPr>
          <p:cNvPr id="6" name="Inhaltsplatzhalter 5"/>
          <p:cNvSpPr>
            <a:spLocks noGrp="1"/>
          </p:cNvSpPr>
          <p:nvPr>
            <p:ph sz="quarter" idx="4"/>
          </p:nvPr>
        </p:nvSpPr>
        <p:spPr>
          <a:xfrm>
            <a:off x="2612829" y="2899833"/>
            <a:ext cx="2273499" cy="5268384"/>
          </a:xfrm>
          <a:prstGeom prst="rect">
            <a:avLst/>
          </a:prstGeom>
        </p:spPr>
        <p:txBody>
          <a:bodyPr/>
          <a:lstStyle>
            <a:lvl1pPr>
              <a:defRPr sz="1869"/>
            </a:lvl1pPr>
            <a:lvl2pPr>
              <a:defRPr sz="1546"/>
            </a:lvl2pPr>
            <a:lvl3pPr>
              <a:defRPr sz="1393"/>
            </a:lvl3pPr>
            <a:lvl4pPr>
              <a:defRPr sz="1240"/>
            </a:lvl4pPr>
            <a:lvl5pPr>
              <a:defRPr sz="1240"/>
            </a:lvl5pPr>
            <a:lvl6pPr>
              <a:defRPr sz="1240"/>
            </a:lvl6pPr>
            <a:lvl7pPr>
              <a:defRPr sz="1240"/>
            </a:lvl7pPr>
            <a:lvl8pPr>
              <a:defRPr sz="1240"/>
            </a:lvl8pPr>
            <a:lvl9pPr>
              <a:defRPr sz="124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a:xfrm>
            <a:off x="257175" y="8475137"/>
            <a:ext cx="1200150" cy="486833"/>
          </a:xfrm>
          <a:prstGeom prst="rect">
            <a:avLst/>
          </a:prstGeom>
        </p:spPr>
        <p:txBody>
          <a:bodyPr/>
          <a:lstStyle/>
          <a:p>
            <a:fld id="{E35FAD59-EE49-4D16-8EC0-7461D9445668}" type="datetimeFigureOut">
              <a:rPr lang="de-DE" smtClean="0"/>
              <a:pPr/>
              <a:t>20.09.2024</a:t>
            </a:fld>
            <a:endParaRPr lang="de-DE"/>
          </a:p>
        </p:txBody>
      </p:sp>
      <p:sp>
        <p:nvSpPr>
          <p:cNvPr id="8" name="Fußzeilenplatzhalter 7"/>
          <p:cNvSpPr>
            <a:spLocks noGrp="1"/>
          </p:cNvSpPr>
          <p:nvPr>
            <p:ph type="ftr" sz="quarter" idx="11"/>
          </p:nvPr>
        </p:nvSpPr>
        <p:spPr>
          <a:xfrm>
            <a:off x="1757366" y="8475137"/>
            <a:ext cx="1628775" cy="486833"/>
          </a:xfrm>
          <a:prstGeom prst="rect">
            <a:avLst/>
          </a:prstGeom>
        </p:spPr>
        <p:txBody>
          <a:bodyPr/>
          <a:lstStyle/>
          <a:p>
            <a:endParaRPr lang="de-DE"/>
          </a:p>
        </p:txBody>
      </p:sp>
      <p:sp>
        <p:nvSpPr>
          <p:cNvPr id="9" name="Foliennummernplatzhalter 8"/>
          <p:cNvSpPr>
            <a:spLocks noGrp="1"/>
          </p:cNvSpPr>
          <p:nvPr>
            <p:ph type="sldNum" sz="quarter" idx="12"/>
          </p:nvPr>
        </p:nvSpPr>
        <p:spPr>
          <a:xfrm>
            <a:off x="3686175" y="8475137"/>
            <a:ext cx="1200150" cy="486833"/>
          </a:xfrm>
          <a:prstGeom prst="rect">
            <a:avLst/>
          </a:prstGeom>
        </p:spPr>
        <p:txBody>
          <a:bodyPr/>
          <a:lstStyle/>
          <a:p>
            <a:fld id="{79590B73-D678-4437-BD6A-C05970EA3844}" type="slidenum">
              <a:rPr lang="de-DE" smtClean="0"/>
              <a:pPr/>
              <a:t>‹#›</a:t>
            </a:fld>
            <a:endParaRPr lang="de-DE"/>
          </a:p>
        </p:txBody>
      </p:sp>
    </p:spTree>
    <p:extLst>
      <p:ext uri="{BB962C8B-B14F-4D97-AF65-F5344CB8AC3E}">
        <p14:creationId xmlns:p14="http://schemas.microsoft.com/office/powerpoint/2010/main" val="1988323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257175" y="366184"/>
            <a:ext cx="4629150" cy="1524000"/>
          </a:xfrm>
          <a:prstGeom prst="rect">
            <a:avLst/>
          </a:prstGeom>
        </p:spPr>
        <p:txBody>
          <a:bodyPr/>
          <a:lstStyle/>
          <a:p>
            <a:r>
              <a:rPr lang="de-DE"/>
              <a:t>Titelmasterformat durch Klicken bearbeiten</a:t>
            </a:r>
          </a:p>
        </p:txBody>
      </p:sp>
      <p:sp>
        <p:nvSpPr>
          <p:cNvPr id="3" name="Datumsplatzhalter 2"/>
          <p:cNvSpPr>
            <a:spLocks noGrp="1"/>
          </p:cNvSpPr>
          <p:nvPr>
            <p:ph type="dt" sz="half" idx="10"/>
          </p:nvPr>
        </p:nvSpPr>
        <p:spPr>
          <a:xfrm>
            <a:off x="257175" y="8475137"/>
            <a:ext cx="1200150" cy="486833"/>
          </a:xfrm>
          <a:prstGeom prst="rect">
            <a:avLst/>
          </a:prstGeom>
        </p:spPr>
        <p:txBody>
          <a:bodyPr/>
          <a:lstStyle/>
          <a:p>
            <a:fld id="{E35FAD59-EE49-4D16-8EC0-7461D9445668}" type="datetimeFigureOut">
              <a:rPr lang="de-DE" smtClean="0"/>
              <a:pPr/>
              <a:t>20.09.2024</a:t>
            </a:fld>
            <a:endParaRPr lang="de-DE"/>
          </a:p>
        </p:txBody>
      </p:sp>
      <p:sp>
        <p:nvSpPr>
          <p:cNvPr id="4" name="Fußzeilenplatzhalter 3"/>
          <p:cNvSpPr>
            <a:spLocks noGrp="1"/>
          </p:cNvSpPr>
          <p:nvPr>
            <p:ph type="ftr" sz="quarter" idx="11"/>
          </p:nvPr>
        </p:nvSpPr>
        <p:spPr>
          <a:xfrm>
            <a:off x="1757366" y="8475137"/>
            <a:ext cx="1628775" cy="486833"/>
          </a:xfrm>
          <a:prstGeom prst="rect">
            <a:avLst/>
          </a:prstGeom>
        </p:spPr>
        <p:txBody>
          <a:bodyPr/>
          <a:lstStyle/>
          <a:p>
            <a:endParaRPr lang="de-DE"/>
          </a:p>
        </p:txBody>
      </p:sp>
      <p:sp>
        <p:nvSpPr>
          <p:cNvPr id="5" name="Foliennummernplatzhalter 4"/>
          <p:cNvSpPr>
            <a:spLocks noGrp="1"/>
          </p:cNvSpPr>
          <p:nvPr>
            <p:ph type="sldNum" sz="quarter" idx="12"/>
          </p:nvPr>
        </p:nvSpPr>
        <p:spPr>
          <a:xfrm>
            <a:off x="3686175" y="8475137"/>
            <a:ext cx="1200150" cy="486833"/>
          </a:xfrm>
          <a:prstGeom prst="rect">
            <a:avLst/>
          </a:prstGeom>
        </p:spPr>
        <p:txBody>
          <a:bodyPr/>
          <a:lstStyle/>
          <a:p>
            <a:fld id="{79590B73-D678-4437-BD6A-C05970EA3844}" type="slidenum">
              <a:rPr lang="de-DE" smtClean="0"/>
              <a:pPr/>
              <a:t>‹#›</a:t>
            </a:fld>
            <a:endParaRPr lang="de-DE"/>
          </a:p>
        </p:txBody>
      </p:sp>
    </p:spTree>
    <p:extLst>
      <p:ext uri="{BB962C8B-B14F-4D97-AF65-F5344CB8AC3E}">
        <p14:creationId xmlns:p14="http://schemas.microsoft.com/office/powerpoint/2010/main" val="4147630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257175" y="8475137"/>
            <a:ext cx="1200150" cy="486833"/>
          </a:xfrm>
          <a:prstGeom prst="rect">
            <a:avLst/>
          </a:prstGeom>
        </p:spPr>
        <p:txBody>
          <a:bodyPr/>
          <a:lstStyle/>
          <a:p>
            <a:fld id="{E35FAD59-EE49-4D16-8EC0-7461D9445668}" type="datetimeFigureOut">
              <a:rPr lang="de-DE" smtClean="0"/>
              <a:pPr/>
              <a:t>20.09.2024</a:t>
            </a:fld>
            <a:endParaRPr lang="de-DE"/>
          </a:p>
        </p:txBody>
      </p:sp>
      <p:sp>
        <p:nvSpPr>
          <p:cNvPr id="3" name="Fußzeilenplatzhalter 2"/>
          <p:cNvSpPr>
            <a:spLocks noGrp="1"/>
          </p:cNvSpPr>
          <p:nvPr>
            <p:ph type="ftr" sz="quarter" idx="11"/>
          </p:nvPr>
        </p:nvSpPr>
        <p:spPr>
          <a:xfrm>
            <a:off x="1757366" y="8475137"/>
            <a:ext cx="1628775" cy="486833"/>
          </a:xfrm>
          <a:prstGeom prst="rect">
            <a:avLst/>
          </a:prstGeom>
        </p:spPr>
        <p:txBody>
          <a:bodyPr/>
          <a:lstStyle/>
          <a:p>
            <a:endParaRPr lang="de-DE"/>
          </a:p>
        </p:txBody>
      </p:sp>
      <p:sp>
        <p:nvSpPr>
          <p:cNvPr id="4" name="Foliennummernplatzhalter 3"/>
          <p:cNvSpPr>
            <a:spLocks noGrp="1"/>
          </p:cNvSpPr>
          <p:nvPr>
            <p:ph type="sldNum" sz="quarter" idx="12"/>
          </p:nvPr>
        </p:nvSpPr>
        <p:spPr>
          <a:xfrm>
            <a:off x="3686175" y="8475137"/>
            <a:ext cx="1200150" cy="486833"/>
          </a:xfrm>
          <a:prstGeom prst="rect">
            <a:avLst/>
          </a:prstGeom>
        </p:spPr>
        <p:txBody>
          <a:bodyPr/>
          <a:lstStyle/>
          <a:p>
            <a:fld id="{79590B73-D678-4437-BD6A-C05970EA3844}" type="slidenum">
              <a:rPr lang="de-DE" smtClean="0"/>
              <a:pPr/>
              <a:t>‹#›</a:t>
            </a:fld>
            <a:endParaRPr lang="de-DE"/>
          </a:p>
        </p:txBody>
      </p:sp>
    </p:spTree>
    <p:extLst>
      <p:ext uri="{BB962C8B-B14F-4D97-AF65-F5344CB8AC3E}">
        <p14:creationId xmlns:p14="http://schemas.microsoft.com/office/powerpoint/2010/main" val="184215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57175" y="364067"/>
            <a:ext cx="1692176" cy="1549400"/>
          </a:xfrm>
          <a:prstGeom prst="rect">
            <a:avLst/>
          </a:prstGeom>
        </p:spPr>
        <p:txBody>
          <a:bodyPr anchor="b"/>
          <a:lstStyle>
            <a:lvl1pPr algn="l">
              <a:defRPr sz="1546" b="1"/>
            </a:lvl1pPr>
          </a:lstStyle>
          <a:p>
            <a:r>
              <a:rPr lang="de-DE"/>
              <a:t>Titelmasterformat durch Klicken bearbeiten</a:t>
            </a:r>
          </a:p>
        </p:txBody>
      </p:sp>
      <p:sp>
        <p:nvSpPr>
          <p:cNvPr id="3" name="Inhaltsplatzhalter 2"/>
          <p:cNvSpPr>
            <a:spLocks noGrp="1"/>
          </p:cNvSpPr>
          <p:nvPr>
            <p:ph idx="1"/>
          </p:nvPr>
        </p:nvSpPr>
        <p:spPr>
          <a:xfrm>
            <a:off x="2010969" y="364069"/>
            <a:ext cx="2875359" cy="7804151"/>
          </a:xfrm>
          <a:prstGeom prst="rect">
            <a:avLst/>
          </a:prstGeom>
        </p:spPr>
        <p:txBody>
          <a:bodyPr/>
          <a:lstStyle>
            <a:lvl1pPr>
              <a:defRPr sz="2481"/>
            </a:lvl1pPr>
            <a:lvl2pPr>
              <a:defRPr sz="2175"/>
            </a:lvl2pPr>
            <a:lvl3pPr>
              <a:defRPr sz="1869"/>
            </a:lvl3pPr>
            <a:lvl4pPr>
              <a:defRPr sz="1546"/>
            </a:lvl4pPr>
            <a:lvl5pPr>
              <a:defRPr sz="1546"/>
            </a:lvl5pPr>
            <a:lvl6pPr>
              <a:defRPr sz="1546"/>
            </a:lvl6pPr>
            <a:lvl7pPr>
              <a:defRPr sz="1546"/>
            </a:lvl7pPr>
            <a:lvl8pPr>
              <a:defRPr sz="1546"/>
            </a:lvl8pPr>
            <a:lvl9pPr>
              <a:defRPr sz="1546"/>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257175" y="1913471"/>
            <a:ext cx="1692176" cy="6254751"/>
          </a:xfrm>
          <a:prstGeom prst="rect">
            <a:avLst/>
          </a:prstGeom>
        </p:spPr>
        <p:txBody>
          <a:bodyPr/>
          <a:lstStyle>
            <a:lvl1pPr marL="0" indent="0">
              <a:buNone/>
              <a:defRPr sz="1087"/>
            </a:lvl1pPr>
            <a:lvl2pPr marL="354811" indent="0">
              <a:buNone/>
              <a:defRPr sz="934"/>
            </a:lvl2pPr>
            <a:lvl3pPr marL="709621" indent="0">
              <a:buNone/>
              <a:defRPr sz="782"/>
            </a:lvl3pPr>
            <a:lvl4pPr marL="1064431" indent="0">
              <a:buNone/>
              <a:defRPr sz="697"/>
            </a:lvl4pPr>
            <a:lvl5pPr marL="1419242" indent="0">
              <a:buNone/>
              <a:defRPr sz="697"/>
            </a:lvl5pPr>
            <a:lvl6pPr marL="1774053" indent="0">
              <a:buNone/>
              <a:defRPr sz="697"/>
            </a:lvl6pPr>
            <a:lvl7pPr marL="2128863" indent="0">
              <a:buNone/>
              <a:defRPr sz="697"/>
            </a:lvl7pPr>
            <a:lvl8pPr marL="2483673" indent="0">
              <a:buNone/>
              <a:defRPr sz="697"/>
            </a:lvl8pPr>
            <a:lvl9pPr marL="2838484" indent="0">
              <a:buNone/>
              <a:defRPr sz="697"/>
            </a:lvl9pPr>
          </a:lstStyle>
          <a:p>
            <a:pPr lvl="0"/>
            <a:r>
              <a:rPr lang="de-DE"/>
              <a:t>Textmasterformat bearbeiten</a:t>
            </a:r>
          </a:p>
        </p:txBody>
      </p:sp>
      <p:sp>
        <p:nvSpPr>
          <p:cNvPr id="5" name="Datumsplatzhalter 4"/>
          <p:cNvSpPr>
            <a:spLocks noGrp="1"/>
          </p:cNvSpPr>
          <p:nvPr>
            <p:ph type="dt" sz="half" idx="10"/>
          </p:nvPr>
        </p:nvSpPr>
        <p:spPr>
          <a:xfrm>
            <a:off x="257175" y="8475137"/>
            <a:ext cx="1200150" cy="486833"/>
          </a:xfrm>
          <a:prstGeom prst="rect">
            <a:avLst/>
          </a:prstGeom>
        </p:spPr>
        <p:txBody>
          <a:bodyPr/>
          <a:lstStyle/>
          <a:p>
            <a:fld id="{E35FAD59-EE49-4D16-8EC0-7461D9445668}" type="datetimeFigureOut">
              <a:rPr lang="de-DE" smtClean="0"/>
              <a:pPr/>
              <a:t>20.09.2024</a:t>
            </a:fld>
            <a:endParaRPr lang="de-DE"/>
          </a:p>
        </p:txBody>
      </p:sp>
      <p:sp>
        <p:nvSpPr>
          <p:cNvPr id="6" name="Fußzeilenplatzhalter 5"/>
          <p:cNvSpPr>
            <a:spLocks noGrp="1"/>
          </p:cNvSpPr>
          <p:nvPr>
            <p:ph type="ftr" sz="quarter" idx="11"/>
          </p:nvPr>
        </p:nvSpPr>
        <p:spPr>
          <a:xfrm>
            <a:off x="1757366" y="8475137"/>
            <a:ext cx="1628775" cy="486833"/>
          </a:xfrm>
          <a:prstGeom prst="rect">
            <a:avLst/>
          </a:prstGeom>
        </p:spPr>
        <p:txBody>
          <a:bodyPr/>
          <a:lstStyle/>
          <a:p>
            <a:endParaRPr lang="de-DE"/>
          </a:p>
        </p:txBody>
      </p:sp>
      <p:sp>
        <p:nvSpPr>
          <p:cNvPr id="7" name="Foliennummernplatzhalter 6"/>
          <p:cNvSpPr>
            <a:spLocks noGrp="1"/>
          </p:cNvSpPr>
          <p:nvPr>
            <p:ph type="sldNum" sz="quarter" idx="12"/>
          </p:nvPr>
        </p:nvSpPr>
        <p:spPr>
          <a:xfrm>
            <a:off x="3686175" y="8475137"/>
            <a:ext cx="1200150" cy="486833"/>
          </a:xfrm>
          <a:prstGeom prst="rect">
            <a:avLst/>
          </a:prstGeom>
        </p:spPr>
        <p:txBody>
          <a:bodyPr/>
          <a:lstStyle/>
          <a:p>
            <a:fld id="{79590B73-D678-4437-BD6A-C05970EA3844}" type="slidenum">
              <a:rPr lang="de-DE" smtClean="0"/>
              <a:pPr/>
              <a:t>‹#›</a:t>
            </a:fld>
            <a:endParaRPr lang="de-DE"/>
          </a:p>
        </p:txBody>
      </p:sp>
    </p:spTree>
    <p:extLst>
      <p:ext uri="{BB962C8B-B14F-4D97-AF65-F5344CB8AC3E}">
        <p14:creationId xmlns:p14="http://schemas.microsoft.com/office/powerpoint/2010/main" val="1025653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008162" y="6400803"/>
            <a:ext cx="3086100" cy="755651"/>
          </a:xfrm>
          <a:prstGeom prst="rect">
            <a:avLst/>
          </a:prstGeom>
        </p:spPr>
        <p:txBody>
          <a:bodyPr anchor="b"/>
          <a:lstStyle>
            <a:lvl1pPr algn="l">
              <a:defRPr sz="1546" b="1"/>
            </a:lvl1pPr>
          </a:lstStyle>
          <a:p>
            <a:r>
              <a:rPr lang="de-DE"/>
              <a:t>Titelmasterformat durch Klicken bearbeiten</a:t>
            </a:r>
          </a:p>
        </p:txBody>
      </p:sp>
      <p:sp>
        <p:nvSpPr>
          <p:cNvPr id="3" name="Bildplatzhalter 2"/>
          <p:cNvSpPr>
            <a:spLocks noGrp="1"/>
          </p:cNvSpPr>
          <p:nvPr>
            <p:ph type="pic" idx="1"/>
          </p:nvPr>
        </p:nvSpPr>
        <p:spPr>
          <a:xfrm>
            <a:off x="1008162" y="817033"/>
            <a:ext cx="3086100" cy="5486400"/>
          </a:xfrm>
          <a:prstGeom prst="rect">
            <a:avLst/>
          </a:prstGeom>
        </p:spPr>
        <p:txBody>
          <a:bodyPr/>
          <a:lstStyle>
            <a:lvl1pPr marL="0" indent="0">
              <a:buNone/>
              <a:defRPr sz="2481"/>
            </a:lvl1pPr>
            <a:lvl2pPr marL="354811" indent="0">
              <a:buNone/>
              <a:defRPr sz="2175"/>
            </a:lvl2pPr>
            <a:lvl3pPr marL="709621" indent="0">
              <a:buNone/>
              <a:defRPr sz="1869"/>
            </a:lvl3pPr>
            <a:lvl4pPr marL="1064431" indent="0">
              <a:buNone/>
              <a:defRPr sz="1546"/>
            </a:lvl4pPr>
            <a:lvl5pPr marL="1419242" indent="0">
              <a:buNone/>
              <a:defRPr sz="1546"/>
            </a:lvl5pPr>
            <a:lvl6pPr marL="1774053" indent="0">
              <a:buNone/>
              <a:defRPr sz="1546"/>
            </a:lvl6pPr>
            <a:lvl7pPr marL="2128863" indent="0">
              <a:buNone/>
              <a:defRPr sz="1546"/>
            </a:lvl7pPr>
            <a:lvl8pPr marL="2483673" indent="0">
              <a:buNone/>
              <a:defRPr sz="1546"/>
            </a:lvl8pPr>
            <a:lvl9pPr marL="2838484" indent="0">
              <a:buNone/>
              <a:defRPr sz="1546"/>
            </a:lvl9pPr>
          </a:lstStyle>
          <a:p>
            <a:endParaRPr lang="de-DE"/>
          </a:p>
        </p:txBody>
      </p:sp>
      <p:sp>
        <p:nvSpPr>
          <p:cNvPr id="4" name="Textplatzhalter 3"/>
          <p:cNvSpPr>
            <a:spLocks noGrp="1"/>
          </p:cNvSpPr>
          <p:nvPr>
            <p:ph type="body" sz="half" idx="2"/>
          </p:nvPr>
        </p:nvSpPr>
        <p:spPr>
          <a:xfrm>
            <a:off x="1008162" y="7156455"/>
            <a:ext cx="3086100" cy="1073149"/>
          </a:xfrm>
          <a:prstGeom prst="rect">
            <a:avLst/>
          </a:prstGeom>
        </p:spPr>
        <p:txBody>
          <a:bodyPr/>
          <a:lstStyle>
            <a:lvl1pPr marL="0" indent="0">
              <a:buNone/>
              <a:defRPr sz="1087"/>
            </a:lvl1pPr>
            <a:lvl2pPr marL="354811" indent="0">
              <a:buNone/>
              <a:defRPr sz="934"/>
            </a:lvl2pPr>
            <a:lvl3pPr marL="709621" indent="0">
              <a:buNone/>
              <a:defRPr sz="782"/>
            </a:lvl3pPr>
            <a:lvl4pPr marL="1064431" indent="0">
              <a:buNone/>
              <a:defRPr sz="697"/>
            </a:lvl4pPr>
            <a:lvl5pPr marL="1419242" indent="0">
              <a:buNone/>
              <a:defRPr sz="697"/>
            </a:lvl5pPr>
            <a:lvl6pPr marL="1774053" indent="0">
              <a:buNone/>
              <a:defRPr sz="697"/>
            </a:lvl6pPr>
            <a:lvl7pPr marL="2128863" indent="0">
              <a:buNone/>
              <a:defRPr sz="697"/>
            </a:lvl7pPr>
            <a:lvl8pPr marL="2483673" indent="0">
              <a:buNone/>
              <a:defRPr sz="697"/>
            </a:lvl8pPr>
            <a:lvl9pPr marL="2838484" indent="0">
              <a:buNone/>
              <a:defRPr sz="697"/>
            </a:lvl9pPr>
          </a:lstStyle>
          <a:p>
            <a:pPr lvl="0"/>
            <a:r>
              <a:rPr lang="de-DE"/>
              <a:t>Textmasterformat bearbeiten</a:t>
            </a:r>
          </a:p>
        </p:txBody>
      </p:sp>
      <p:sp>
        <p:nvSpPr>
          <p:cNvPr id="5" name="Datumsplatzhalter 4"/>
          <p:cNvSpPr>
            <a:spLocks noGrp="1"/>
          </p:cNvSpPr>
          <p:nvPr>
            <p:ph type="dt" sz="half" idx="10"/>
          </p:nvPr>
        </p:nvSpPr>
        <p:spPr>
          <a:xfrm>
            <a:off x="257175" y="8475137"/>
            <a:ext cx="1200150" cy="486833"/>
          </a:xfrm>
          <a:prstGeom prst="rect">
            <a:avLst/>
          </a:prstGeom>
        </p:spPr>
        <p:txBody>
          <a:bodyPr/>
          <a:lstStyle/>
          <a:p>
            <a:fld id="{E35FAD59-EE49-4D16-8EC0-7461D9445668}" type="datetimeFigureOut">
              <a:rPr lang="de-DE" smtClean="0"/>
              <a:pPr/>
              <a:t>20.09.2024</a:t>
            </a:fld>
            <a:endParaRPr lang="de-DE"/>
          </a:p>
        </p:txBody>
      </p:sp>
      <p:sp>
        <p:nvSpPr>
          <p:cNvPr id="6" name="Fußzeilenplatzhalter 5"/>
          <p:cNvSpPr>
            <a:spLocks noGrp="1"/>
          </p:cNvSpPr>
          <p:nvPr>
            <p:ph type="ftr" sz="quarter" idx="11"/>
          </p:nvPr>
        </p:nvSpPr>
        <p:spPr>
          <a:xfrm>
            <a:off x="1757366" y="8475137"/>
            <a:ext cx="1628775" cy="486833"/>
          </a:xfrm>
          <a:prstGeom prst="rect">
            <a:avLst/>
          </a:prstGeom>
        </p:spPr>
        <p:txBody>
          <a:bodyPr/>
          <a:lstStyle/>
          <a:p>
            <a:endParaRPr lang="de-DE"/>
          </a:p>
        </p:txBody>
      </p:sp>
      <p:sp>
        <p:nvSpPr>
          <p:cNvPr id="7" name="Foliennummernplatzhalter 6"/>
          <p:cNvSpPr>
            <a:spLocks noGrp="1"/>
          </p:cNvSpPr>
          <p:nvPr>
            <p:ph type="sldNum" sz="quarter" idx="12"/>
          </p:nvPr>
        </p:nvSpPr>
        <p:spPr>
          <a:xfrm>
            <a:off x="3686175" y="8475137"/>
            <a:ext cx="1200150" cy="486833"/>
          </a:xfrm>
          <a:prstGeom prst="rect">
            <a:avLst/>
          </a:prstGeom>
        </p:spPr>
        <p:txBody>
          <a:bodyPr/>
          <a:lstStyle/>
          <a:p>
            <a:fld id="{79590B73-D678-4437-BD6A-C05970EA3844}" type="slidenum">
              <a:rPr lang="de-DE" smtClean="0"/>
              <a:pPr/>
              <a:t>‹#›</a:t>
            </a:fld>
            <a:endParaRPr lang="de-DE"/>
          </a:p>
        </p:txBody>
      </p:sp>
    </p:spTree>
    <p:extLst>
      <p:ext uri="{BB962C8B-B14F-4D97-AF65-F5344CB8AC3E}">
        <p14:creationId xmlns:p14="http://schemas.microsoft.com/office/powerpoint/2010/main" val="828821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pic>
        <p:nvPicPr>
          <p:cNvPr id="9" name="Image 8"/>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23478" y="3820"/>
            <a:ext cx="3168352" cy="967780"/>
          </a:xfrm>
          <a:prstGeom prst="rect">
            <a:avLst/>
          </a:prstGeom>
          <a:noFill/>
          <a:ln>
            <a:noFill/>
          </a:ln>
        </p:spPr>
      </p:pic>
      <p:sp>
        <p:nvSpPr>
          <p:cNvPr id="2" name="Textfeld 1"/>
          <p:cNvSpPr txBox="1"/>
          <p:nvPr userDrawn="1"/>
        </p:nvSpPr>
        <p:spPr>
          <a:xfrm>
            <a:off x="3507854" y="8780801"/>
            <a:ext cx="1436830" cy="249171"/>
          </a:xfrm>
          <a:prstGeom prst="rect">
            <a:avLst/>
          </a:prstGeom>
          <a:noFill/>
        </p:spPr>
        <p:txBody>
          <a:bodyPr wrap="square" rtlCol="0">
            <a:spAutoFit/>
          </a:bodyPr>
          <a:lstStyle/>
          <a:p>
            <a:r>
              <a:rPr lang="de-DE" sz="1019" dirty="0">
                <a:solidFill>
                  <a:srgbClr val="008D5C"/>
                </a:solidFill>
                <a:latin typeface="+mj-lt"/>
              </a:rPr>
              <a:t>http://www.cigre.org</a:t>
            </a:r>
          </a:p>
        </p:txBody>
      </p:sp>
      <p:sp>
        <p:nvSpPr>
          <p:cNvPr id="3" name="Espace réservé du titre 2"/>
          <p:cNvSpPr>
            <a:spLocks noGrp="1"/>
          </p:cNvSpPr>
          <p:nvPr>
            <p:ph type="title"/>
          </p:nvPr>
        </p:nvSpPr>
        <p:spPr>
          <a:xfrm>
            <a:off x="353527" y="486939"/>
            <a:ext cx="4436451" cy="1767356"/>
          </a:xfrm>
          <a:prstGeom prst="rect">
            <a:avLst/>
          </a:prstGeom>
        </p:spPr>
        <p:txBody>
          <a:bodyPr vert="horz" lIns="91440" tIns="45720" rIns="91440" bIns="45720" rtlCol="0" anchor="ctr">
            <a:normAutofit/>
          </a:bodyPr>
          <a:lstStyle/>
          <a:p>
            <a:r>
              <a:rPr lang="fr-FR"/>
              <a:t>Modifiez le style du titre</a:t>
            </a:r>
          </a:p>
        </p:txBody>
      </p:sp>
      <p:sp>
        <p:nvSpPr>
          <p:cNvPr id="4" name="geodi_dlp_header"/>
          <p:cNvSpPr/>
          <p:nvPr userDrawn="1"/>
        </p:nvSpPr>
        <p:spPr>
          <a:xfrm>
            <a:off x="1323652" y="0"/>
            <a:ext cx="2496196" cy="276999"/>
          </a:xfrm>
          <a:prstGeom prst="rect">
            <a:avLst/>
          </a:prstGeom>
          <a:noFill/>
          <a:ln>
            <a:noFill/>
          </a:ln>
          <a:extLst>
            <a:ext uri="{909E8E84-426E-40DD-AFC4-6F175D3DCCD1}">
              <a14:hiddenFill xmlns:a14="http://schemas.microsoft.com/office/drawing/2010/main">
                <a:solidFill>
                  <a:scrgbClr r="0" g="0" b="0">
                    <a:alpha val="0"/>
                  </a:scrgbClr>
                </a:solidFill>
              </a14:hiddenFill>
            </a:ext>
          </a:extLst>
        </p:spPr>
        <p:txBody>
          <a:bodyPr wrap="none" lIns="91440" tIns="45720" rIns="91440" bIns="45720">
            <a:spAutoFit/>
          </a:bodyPr>
          <a:lstStyle/>
          <a:p>
            <a:pPr algn="ctr"/>
            <a:r>
              <a:rPr lang="tr-TR" sz="1200" b="1" i="0" cap="none" spc="0" smtClean="0">
                <a:ln w="12700" cap="flat" cmpd="sng" algn="ctr">
                  <a:solidFill>
                    <a:schemeClr val="tx2">
                      <a:satMod val="155000"/>
                      <a:alpha val="0"/>
                    </a:schemeClr>
                  </a:solidFill>
                  <a:prstDash val="solid"/>
                  <a:round/>
                  <a:headEnd type="none" w="med" len="med"/>
                  <a:tailEnd type="none" w="med" len="med"/>
                </a:ln>
                <a:solidFill>
                  <a:srgbClr val="FFFF00">
                    <a:alpha val="60000"/>
                  </a:srgbClr>
                </a:solidFill>
                <a:effectLst>
                  <a:outerShdw blurRad="41275" dist="20320" dir="1800000" algn="tl" rotWithShape="0">
                    <a:srgbClr val="000000">
                      <a:alpha val="40000"/>
                    </a:srgbClr>
                  </a:outerShdw>
                </a:effectLst>
                <a:latin typeface="Times New Roman" panose="02020603050405020304" pitchFamily="18" charset="0"/>
              </a:rPr>
              <a:t>TEDAŞ Genel Müdürlüğü |Normal</a:t>
            </a:r>
            <a:endParaRPr lang="tr-TR" sz="1200" b="1" i="0" cap="none" spc="0">
              <a:ln w="12700" cap="flat" cmpd="sng" algn="ctr">
                <a:solidFill>
                  <a:schemeClr val="tx2">
                    <a:satMod val="155000"/>
                    <a:alpha val="0"/>
                  </a:schemeClr>
                </a:solidFill>
                <a:prstDash val="solid"/>
                <a:round/>
                <a:headEnd type="none" w="med" len="med"/>
                <a:tailEnd type="none" w="med" len="med"/>
              </a:ln>
              <a:solidFill>
                <a:srgbClr val="FFFF00">
                  <a:alpha val="60000"/>
                </a:srgbClr>
              </a:solidFill>
              <a:effectLst>
                <a:outerShdw blurRad="41275" dist="20320" dir="1800000" algn="tl" rotWithShape="0">
                  <a:srgbClr val="000000">
                    <a:alpha val="40000"/>
                  </a:srgbClr>
                </a:outerShdw>
              </a:effectLst>
              <a:latin typeface="Times New Roman" panose="02020603050405020304" pitchFamily="18" charset="0"/>
            </a:endParaRPr>
          </a:p>
        </p:txBody>
      </p:sp>
    </p:spTree>
    <p:extLst>
      <p:ext uri="{BB962C8B-B14F-4D97-AF65-F5344CB8AC3E}">
        <p14:creationId xmlns:p14="http://schemas.microsoft.com/office/powerpoint/2010/main" val="3473957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09621" rtl="0" eaLnBrk="1" latinLnBrk="0" hangingPunct="1">
        <a:spcBef>
          <a:spcPct val="0"/>
        </a:spcBef>
        <a:buNone/>
        <a:defRPr sz="3415" kern="1200">
          <a:solidFill>
            <a:schemeClr val="tx1"/>
          </a:solidFill>
          <a:latin typeface="+mj-lt"/>
          <a:ea typeface="+mj-ea"/>
          <a:cs typeface="+mj-cs"/>
        </a:defRPr>
      </a:lvl1pPr>
    </p:titleStyle>
    <p:bodyStyle>
      <a:lvl1pPr marL="266108" indent="-266108" algn="l" defTabSz="709621" rtl="0" eaLnBrk="1" latinLnBrk="0" hangingPunct="1">
        <a:spcBef>
          <a:spcPct val="20000"/>
        </a:spcBef>
        <a:buFont typeface="Arial" pitchFamily="34" charset="0"/>
        <a:buChar char="•"/>
        <a:defRPr sz="2481" kern="1200">
          <a:solidFill>
            <a:schemeClr val="tx1"/>
          </a:solidFill>
          <a:latin typeface="+mn-lt"/>
          <a:ea typeface="+mn-ea"/>
          <a:cs typeface="+mn-cs"/>
        </a:defRPr>
      </a:lvl1pPr>
      <a:lvl2pPr marL="576567" indent="-221756" algn="l" defTabSz="709621" rtl="0" eaLnBrk="1" latinLnBrk="0" hangingPunct="1">
        <a:spcBef>
          <a:spcPct val="20000"/>
        </a:spcBef>
        <a:buFont typeface="Arial" pitchFamily="34" charset="0"/>
        <a:buChar char="–"/>
        <a:defRPr sz="2175" kern="1200">
          <a:solidFill>
            <a:schemeClr val="tx1"/>
          </a:solidFill>
          <a:latin typeface="+mn-lt"/>
          <a:ea typeface="+mn-ea"/>
          <a:cs typeface="+mn-cs"/>
        </a:defRPr>
      </a:lvl2pPr>
      <a:lvl3pPr marL="887026" indent="-177405" algn="l" defTabSz="709621" rtl="0" eaLnBrk="1" latinLnBrk="0" hangingPunct="1">
        <a:spcBef>
          <a:spcPct val="20000"/>
        </a:spcBef>
        <a:buFont typeface="Arial" pitchFamily="34" charset="0"/>
        <a:buChar char="•"/>
        <a:defRPr sz="1869" kern="1200">
          <a:solidFill>
            <a:schemeClr val="tx1"/>
          </a:solidFill>
          <a:latin typeface="+mn-lt"/>
          <a:ea typeface="+mn-ea"/>
          <a:cs typeface="+mn-cs"/>
        </a:defRPr>
      </a:lvl3pPr>
      <a:lvl4pPr marL="1241836" indent="-177405" algn="l" defTabSz="709621" rtl="0" eaLnBrk="1" latinLnBrk="0" hangingPunct="1">
        <a:spcBef>
          <a:spcPct val="20000"/>
        </a:spcBef>
        <a:buFont typeface="Arial" pitchFamily="34" charset="0"/>
        <a:buChar char="–"/>
        <a:defRPr sz="1546" kern="1200">
          <a:solidFill>
            <a:schemeClr val="tx1"/>
          </a:solidFill>
          <a:latin typeface="+mn-lt"/>
          <a:ea typeface="+mn-ea"/>
          <a:cs typeface="+mn-cs"/>
        </a:defRPr>
      </a:lvl4pPr>
      <a:lvl5pPr marL="1596647" indent="-177405" algn="l" defTabSz="709621" rtl="0" eaLnBrk="1" latinLnBrk="0" hangingPunct="1">
        <a:spcBef>
          <a:spcPct val="20000"/>
        </a:spcBef>
        <a:buFont typeface="Arial" pitchFamily="34" charset="0"/>
        <a:buChar char="»"/>
        <a:defRPr sz="1546" kern="1200">
          <a:solidFill>
            <a:schemeClr val="tx1"/>
          </a:solidFill>
          <a:latin typeface="+mn-lt"/>
          <a:ea typeface="+mn-ea"/>
          <a:cs typeface="+mn-cs"/>
        </a:defRPr>
      </a:lvl5pPr>
      <a:lvl6pPr marL="1951458" indent="-177405" algn="l" defTabSz="709621" rtl="0" eaLnBrk="1" latinLnBrk="0" hangingPunct="1">
        <a:spcBef>
          <a:spcPct val="20000"/>
        </a:spcBef>
        <a:buFont typeface="Arial" pitchFamily="34" charset="0"/>
        <a:buChar char="•"/>
        <a:defRPr sz="1546" kern="1200">
          <a:solidFill>
            <a:schemeClr val="tx1"/>
          </a:solidFill>
          <a:latin typeface="+mn-lt"/>
          <a:ea typeface="+mn-ea"/>
          <a:cs typeface="+mn-cs"/>
        </a:defRPr>
      </a:lvl6pPr>
      <a:lvl7pPr marL="2306268" indent="-177405" algn="l" defTabSz="709621" rtl="0" eaLnBrk="1" latinLnBrk="0" hangingPunct="1">
        <a:spcBef>
          <a:spcPct val="20000"/>
        </a:spcBef>
        <a:buFont typeface="Arial" pitchFamily="34" charset="0"/>
        <a:buChar char="•"/>
        <a:defRPr sz="1546" kern="1200">
          <a:solidFill>
            <a:schemeClr val="tx1"/>
          </a:solidFill>
          <a:latin typeface="+mn-lt"/>
          <a:ea typeface="+mn-ea"/>
          <a:cs typeface="+mn-cs"/>
        </a:defRPr>
      </a:lvl7pPr>
      <a:lvl8pPr marL="2661078" indent="-177405" algn="l" defTabSz="709621" rtl="0" eaLnBrk="1" latinLnBrk="0" hangingPunct="1">
        <a:spcBef>
          <a:spcPct val="20000"/>
        </a:spcBef>
        <a:buFont typeface="Arial" pitchFamily="34" charset="0"/>
        <a:buChar char="•"/>
        <a:defRPr sz="1546" kern="1200">
          <a:solidFill>
            <a:schemeClr val="tx1"/>
          </a:solidFill>
          <a:latin typeface="+mn-lt"/>
          <a:ea typeface="+mn-ea"/>
          <a:cs typeface="+mn-cs"/>
        </a:defRPr>
      </a:lvl8pPr>
      <a:lvl9pPr marL="3015889" indent="-177405" algn="l" defTabSz="709621" rtl="0" eaLnBrk="1" latinLnBrk="0" hangingPunct="1">
        <a:spcBef>
          <a:spcPct val="20000"/>
        </a:spcBef>
        <a:buFont typeface="Arial" pitchFamily="34" charset="0"/>
        <a:buChar char="•"/>
        <a:defRPr sz="1546" kern="1200">
          <a:solidFill>
            <a:schemeClr val="tx1"/>
          </a:solidFill>
          <a:latin typeface="+mn-lt"/>
          <a:ea typeface="+mn-ea"/>
          <a:cs typeface="+mn-cs"/>
        </a:defRPr>
      </a:lvl9pPr>
    </p:bodyStyle>
    <p:otherStyle>
      <a:defPPr>
        <a:defRPr lang="de-DE"/>
      </a:defPPr>
      <a:lvl1pPr marL="0" algn="l" defTabSz="709621" rtl="0" eaLnBrk="1" latinLnBrk="0" hangingPunct="1">
        <a:defRPr sz="1393" kern="1200">
          <a:solidFill>
            <a:schemeClr val="tx1"/>
          </a:solidFill>
          <a:latin typeface="+mn-lt"/>
          <a:ea typeface="+mn-ea"/>
          <a:cs typeface="+mn-cs"/>
        </a:defRPr>
      </a:lvl1pPr>
      <a:lvl2pPr marL="354811" algn="l" defTabSz="709621" rtl="0" eaLnBrk="1" latinLnBrk="0" hangingPunct="1">
        <a:defRPr sz="1393" kern="1200">
          <a:solidFill>
            <a:schemeClr val="tx1"/>
          </a:solidFill>
          <a:latin typeface="+mn-lt"/>
          <a:ea typeface="+mn-ea"/>
          <a:cs typeface="+mn-cs"/>
        </a:defRPr>
      </a:lvl2pPr>
      <a:lvl3pPr marL="709621" algn="l" defTabSz="709621" rtl="0" eaLnBrk="1" latinLnBrk="0" hangingPunct="1">
        <a:defRPr sz="1393" kern="1200">
          <a:solidFill>
            <a:schemeClr val="tx1"/>
          </a:solidFill>
          <a:latin typeface="+mn-lt"/>
          <a:ea typeface="+mn-ea"/>
          <a:cs typeface="+mn-cs"/>
        </a:defRPr>
      </a:lvl3pPr>
      <a:lvl4pPr marL="1064431" algn="l" defTabSz="709621" rtl="0" eaLnBrk="1" latinLnBrk="0" hangingPunct="1">
        <a:defRPr sz="1393" kern="1200">
          <a:solidFill>
            <a:schemeClr val="tx1"/>
          </a:solidFill>
          <a:latin typeface="+mn-lt"/>
          <a:ea typeface="+mn-ea"/>
          <a:cs typeface="+mn-cs"/>
        </a:defRPr>
      </a:lvl4pPr>
      <a:lvl5pPr marL="1419242" algn="l" defTabSz="709621" rtl="0" eaLnBrk="1" latinLnBrk="0" hangingPunct="1">
        <a:defRPr sz="1393" kern="1200">
          <a:solidFill>
            <a:schemeClr val="tx1"/>
          </a:solidFill>
          <a:latin typeface="+mn-lt"/>
          <a:ea typeface="+mn-ea"/>
          <a:cs typeface="+mn-cs"/>
        </a:defRPr>
      </a:lvl5pPr>
      <a:lvl6pPr marL="1774053" algn="l" defTabSz="709621" rtl="0" eaLnBrk="1" latinLnBrk="0" hangingPunct="1">
        <a:defRPr sz="1393" kern="1200">
          <a:solidFill>
            <a:schemeClr val="tx1"/>
          </a:solidFill>
          <a:latin typeface="+mn-lt"/>
          <a:ea typeface="+mn-ea"/>
          <a:cs typeface="+mn-cs"/>
        </a:defRPr>
      </a:lvl6pPr>
      <a:lvl7pPr marL="2128863" algn="l" defTabSz="709621" rtl="0" eaLnBrk="1" latinLnBrk="0" hangingPunct="1">
        <a:defRPr sz="1393" kern="1200">
          <a:solidFill>
            <a:schemeClr val="tx1"/>
          </a:solidFill>
          <a:latin typeface="+mn-lt"/>
          <a:ea typeface="+mn-ea"/>
          <a:cs typeface="+mn-cs"/>
        </a:defRPr>
      </a:lvl7pPr>
      <a:lvl8pPr marL="2483673" algn="l" defTabSz="709621" rtl="0" eaLnBrk="1" latinLnBrk="0" hangingPunct="1">
        <a:defRPr sz="1393" kern="1200">
          <a:solidFill>
            <a:schemeClr val="tx1"/>
          </a:solidFill>
          <a:latin typeface="+mn-lt"/>
          <a:ea typeface="+mn-ea"/>
          <a:cs typeface="+mn-cs"/>
        </a:defRPr>
      </a:lvl8pPr>
      <a:lvl9pPr marL="2838484" algn="l" defTabSz="709621" rtl="0" eaLnBrk="1" latinLnBrk="0" hangingPunct="1">
        <a:defRPr sz="139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notesSlide" Target="../notesSlides/notesSlide1.xml"/><Relationship Id="rId7"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hemeOverride" Target="../theme/themeOverride1.xml"/><Relationship Id="rId6" Type="http://schemas.openxmlformats.org/officeDocument/2006/relationships/image" Target="../media/image5.png"/><Relationship Id="rId11" Type="http://schemas.openxmlformats.org/officeDocument/2006/relationships/image" Target="cid:ii_lyvwk4of0" TargetMode="External"/><Relationship Id="rId5" Type="http://schemas.openxmlformats.org/officeDocument/2006/relationships/image" Target="../media/image4.png"/><Relationship Id="rId10" Type="http://schemas.openxmlformats.org/officeDocument/2006/relationships/image" Target="../media/image8.png"/><Relationship Id="rId4" Type="http://schemas.openxmlformats.org/officeDocument/2006/relationships/image" Target="../media/image3.png"/><Relationship Id="rId9" Type="http://schemas.openxmlformats.org/officeDocument/2006/relationships/image" Target="cid:ii_lyvwk4om1"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feld 4"/>
          <p:cNvSpPr txBox="1"/>
          <p:nvPr/>
        </p:nvSpPr>
        <p:spPr>
          <a:xfrm>
            <a:off x="244160" y="2269848"/>
            <a:ext cx="2201703" cy="2342180"/>
          </a:xfrm>
          <a:prstGeom prst="rect">
            <a:avLst/>
          </a:prstGeom>
          <a:noFill/>
        </p:spPr>
        <p:txBody>
          <a:bodyPr wrap="square" rtlCol="0">
            <a:spAutoFit/>
          </a:bodyPr>
          <a:lstStyle/>
          <a:p>
            <a:r>
              <a:rPr lang="tr-TR" sz="1020" b="1" dirty="0" smtClean="0"/>
              <a:t>Özet</a:t>
            </a:r>
            <a:endParaRPr lang="de-DE" sz="1020" b="1" dirty="0"/>
          </a:p>
          <a:p>
            <a:pPr marL="116525" indent="-116525" algn="just">
              <a:spcBef>
                <a:spcPts val="510"/>
              </a:spcBef>
              <a:buFont typeface="Arial" pitchFamily="34" charset="0"/>
              <a:buChar char="•"/>
              <a:defRPr/>
            </a:pPr>
            <a:r>
              <a:rPr lang="tr-TR" sz="650" dirty="0" smtClean="0">
                <a:sym typeface="Wingdings" pitchFamily="2" charset="2"/>
              </a:rPr>
              <a:t>Bu </a:t>
            </a:r>
            <a:r>
              <a:rPr lang="tr-TR" sz="650" dirty="0">
                <a:sym typeface="Wingdings" pitchFamily="2" charset="2"/>
              </a:rPr>
              <a:t>çalışmanın amacı, elektrik enerjisi sektöründe yapay zeka ve dijital dönüşüm teknolojilerine yönelik akademik yayınları bütüncül bir yaklaşım ile incelemek ve bu çalışmaların araştırma eğilimlerini ortaya koymaktır. </a:t>
            </a:r>
          </a:p>
          <a:p>
            <a:pPr marL="116525" indent="-116525" algn="just">
              <a:spcBef>
                <a:spcPts val="510"/>
              </a:spcBef>
              <a:buFont typeface="Arial" pitchFamily="34" charset="0"/>
              <a:buChar char="•"/>
              <a:defRPr/>
            </a:pPr>
            <a:r>
              <a:rPr lang="tr-TR" sz="650" dirty="0" smtClean="0">
                <a:sym typeface="Wingdings" pitchFamily="2" charset="2"/>
              </a:rPr>
              <a:t>Yapay </a:t>
            </a:r>
            <a:r>
              <a:rPr lang="tr-TR" sz="650" dirty="0">
                <a:sym typeface="Wingdings" pitchFamily="2" charset="2"/>
              </a:rPr>
              <a:t>zeka ve diğer dijital teknolojilerle ilgili akademik çalışmaların 2015 yılından sonra hızla arttığı ve bunların çoğunun Çin tarafından yapıldığı görülmektedir. Çin’i sırasıyla ABD, Hindistan, Birleşik Krallık ve Almanya takip etmektedir. Türkiye ise 17. sıradadır. Yapılan çalışmalarda kullanılan anahtar kelimelere bakıldığında en çok Akıllı Şebekeler, Enerji Verimliliği, </a:t>
            </a:r>
            <a:r>
              <a:rPr lang="tr-TR" sz="650" dirty="0" err="1">
                <a:sym typeface="Wingdings" pitchFamily="2" charset="2"/>
              </a:rPr>
              <a:t>Nöral</a:t>
            </a:r>
            <a:r>
              <a:rPr lang="tr-TR" sz="650" dirty="0">
                <a:sym typeface="Wingdings" pitchFamily="2" charset="2"/>
              </a:rPr>
              <a:t> Ağlar, Nesnelerin İnterneti, </a:t>
            </a:r>
            <a:r>
              <a:rPr lang="tr-TR" sz="650" dirty="0" err="1">
                <a:sym typeface="Wingdings" pitchFamily="2" charset="2"/>
              </a:rPr>
              <a:t>Tahminleme</a:t>
            </a:r>
            <a:r>
              <a:rPr lang="tr-TR" sz="650" dirty="0">
                <a:sym typeface="Wingdings" pitchFamily="2" charset="2"/>
              </a:rPr>
              <a:t>, Enerji Yönetimi ve Yenilenebilir Enerji Kaynakları gibi alanlarda çalışıldığı görülmektedir.</a:t>
            </a:r>
          </a:p>
          <a:p>
            <a:pPr marL="116525" indent="-116525" algn="just">
              <a:spcBef>
                <a:spcPts val="510"/>
              </a:spcBef>
              <a:buFont typeface="Arial" pitchFamily="34" charset="0"/>
              <a:buChar char="•"/>
              <a:defRPr/>
            </a:pPr>
            <a:r>
              <a:rPr lang="tr-TR" sz="650" dirty="0">
                <a:sym typeface="Wingdings" pitchFamily="2" charset="2"/>
              </a:rPr>
              <a:t>Sonuç olarak, elektrik enerjisi sektöründe yapay zeka ve diğer dijital teknolojilerin kullanımı hızla artmaktadır. Bu teknolojilerin sektörde önemli bir dönüşüm potansiyeli taşıdığı ve önümüzdeki yıllarda daha yaygın bir şekilde kullanılacağı öngörülmektedir. </a:t>
            </a:r>
            <a:endParaRPr lang="en-US" sz="650" dirty="0">
              <a:sym typeface="Wingdings" pitchFamily="2" charset="2"/>
            </a:endParaRPr>
          </a:p>
        </p:txBody>
      </p:sp>
      <p:sp>
        <p:nvSpPr>
          <p:cNvPr id="11" name="Textfeld 10"/>
          <p:cNvSpPr txBox="1"/>
          <p:nvPr/>
        </p:nvSpPr>
        <p:spPr>
          <a:xfrm>
            <a:off x="-164554" y="1437895"/>
            <a:ext cx="5688632" cy="428322"/>
          </a:xfrm>
          <a:prstGeom prst="rect">
            <a:avLst/>
          </a:prstGeom>
          <a:noFill/>
        </p:spPr>
        <p:txBody>
          <a:bodyPr wrap="square" rtlCol="0">
            <a:spAutoFit/>
          </a:bodyPr>
          <a:lstStyle/>
          <a:p>
            <a:pPr algn="ctr">
              <a:spcBef>
                <a:spcPts val="102"/>
              </a:spcBef>
            </a:pPr>
            <a:r>
              <a:rPr lang="tr-TR" sz="1100" dirty="0">
                <a:solidFill>
                  <a:srgbClr val="DE6336"/>
                </a:solidFill>
                <a:latin typeface="Calibri" pitchFamily="34" charset="0"/>
                <a:cs typeface="Arial" charset="0"/>
              </a:rPr>
              <a:t>Enerji Sektöründe Yapay Zeka ve Dijital Dönüşüm: </a:t>
            </a:r>
            <a:r>
              <a:rPr lang="tr-TR" sz="1100" dirty="0" err="1">
                <a:solidFill>
                  <a:srgbClr val="DE6336"/>
                </a:solidFill>
                <a:latin typeface="Calibri" pitchFamily="34" charset="0"/>
                <a:cs typeface="Arial" charset="0"/>
              </a:rPr>
              <a:t>Bilimetrik</a:t>
            </a:r>
            <a:r>
              <a:rPr lang="tr-TR" sz="1100" dirty="0">
                <a:solidFill>
                  <a:srgbClr val="DE6336"/>
                </a:solidFill>
                <a:latin typeface="Calibri" pitchFamily="34" charset="0"/>
                <a:cs typeface="Arial" charset="0"/>
              </a:rPr>
              <a:t> Bir </a:t>
            </a:r>
            <a:r>
              <a:rPr lang="tr-TR" sz="1100" dirty="0" smtClean="0">
                <a:solidFill>
                  <a:srgbClr val="DE6336"/>
                </a:solidFill>
                <a:latin typeface="Calibri" pitchFamily="34" charset="0"/>
                <a:cs typeface="Arial" charset="0"/>
              </a:rPr>
              <a:t>İnceleme</a:t>
            </a:r>
          </a:p>
          <a:p>
            <a:pPr algn="ctr">
              <a:spcBef>
                <a:spcPts val="102"/>
              </a:spcBef>
            </a:pPr>
            <a:r>
              <a:rPr lang="tr-TR" sz="1000" dirty="0" smtClean="0">
                <a:solidFill>
                  <a:srgbClr val="DE6336"/>
                </a:solidFill>
                <a:latin typeface="Calibri" pitchFamily="34" charset="0"/>
                <a:cs typeface="Arial" charset="0"/>
              </a:rPr>
              <a:t>İbrahim </a:t>
            </a:r>
            <a:r>
              <a:rPr lang="tr-TR" sz="1000" dirty="0">
                <a:solidFill>
                  <a:srgbClr val="DE6336"/>
                </a:solidFill>
                <a:latin typeface="Calibri" pitchFamily="34" charset="0"/>
                <a:cs typeface="Arial" charset="0"/>
              </a:rPr>
              <a:t>Etem </a:t>
            </a:r>
            <a:r>
              <a:rPr lang="tr-TR" sz="1000" dirty="0" smtClean="0">
                <a:solidFill>
                  <a:srgbClr val="DE6336"/>
                </a:solidFill>
                <a:latin typeface="Calibri" pitchFamily="34" charset="0"/>
                <a:cs typeface="Arial" charset="0"/>
              </a:rPr>
              <a:t>Kaya, </a:t>
            </a:r>
            <a:r>
              <a:rPr lang="tr-TR" sz="1000" dirty="0">
                <a:solidFill>
                  <a:srgbClr val="DE6336"/>
                </a:solidFill>
                <a:latin typeface="Calibri" pitchFamily="34" charset="0"/>
                <a:cs typeface="Arial" charset="0"/>
              </a:rPr>
              <a:t>Sevgi </a:t>
            </a:r>
            <a:r>
              <a:rPr lang="tr-TR" sz="1000" dirty="0" smtClean="0">
                <a:solidFill>
                  <a:srgbClr val="DE6336"/>
                </a:solidFill>
                <a:latin typeface="Calibri" pitchFamily="34" charset="0"/>
                <a:cs typeface="Arial" charset="0"/>
              </a:rPr>
              <a:t>Kaya</a:t>
            </a:r>
            <a:endParaRPr lang="tr-TR" sz="1000" dirty="0">
              <a:solidFill>
                <a:srgbClr val="DE6336"/>
              </a:solidFill>
              <a:latin typeface="Calibri" pitchFamily="34" charset="0"/>
              <a:cs typeface="Arial" charset="0"/>
            </a:endParaRPr>
          </a:p>
        </p:txBody>
      </p:sp>
      <p:sp>
        <p:nvSpPr>
          <p:cNvPr id="14" name="Textfeld 10"/>
          <p:cNvSpPr txBox="1">
            <a:spLocks noChangeArrowheads="1"/>
          </p:cNvSpPr>
          <p:nvPr/>
        </p:nvSpPr>
        <p:spPr bwMode="auto">
          <a:xfrm>
            <a:off x="1469845" y="1803775"/>
            <a:ext cx="2256787" cy="249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200">
                <a:solidFill>
                  <a:schemeClr val="tx1"/>
                </a:solidFill>
                <a:latin typeface="Arial" charset="0"/>
                <a:cs typeface="Arial" charset="0"/>
              </a:defRPr>
            </a:lvl1pPr>
            <a:lvl2pPr marL="742950" indent="-285750" eaLnBrk="0" hangingPunct="0">
              <a:defRPr sz="8200">
                <a:solidFill>
                  <a:schemeClr val="tx1"/>
                </a:solidFill>
                <a:latin typeface="Arial" charset="0"/>
                <a:cs typeface="Arial" charset="0"/>
              </a:defRPr>
            </a:lvl2pPr>
            <a:lvl3pPr marL="1143000" indent="-228600" eaLnBrk="0" hangingPunct="0">
              <a:defRPr sz="8200">
                <a:solidFill>
                  <a:schemeClr val="tx1"/>
                </a:solidFill>
                <a:latin typeface="Arial" charset="0"/>
                <a:cs typeface="Arial" charset="0"/>
              </a:defRPr>
            </a:lvl3pPr>
            <a:lvl4pPr marL="1600200" indent="-228600" eaLnBrk="0" hangingPunct="0">
              <a:defRPr sz="8200">
                <a:solidFill>
                  <a:schemeClr val="tx1"/>
                </a:solidFill>
                <a:latin typeface="Arial" charset="0"/>
                <a:cs typeface="Arial" charset="0"/>
              </a:defRPr>
            </a:lvl4pPr>
            <a:lvl5pPr marL="2057400" indent="-228600" eaLnBrk="0" hangingPunct="0">
              <a:defRPr sz="8200">
                <a:solidFill>
                  <a:schemeClr val="tx1"/>
                </a:solidFill>
                <a:latin typeface="Arial" charset="0"/>
                <a:cs typeface="Arial" charset="0"/>
              </a:defRPr>
            </a:lvl5pPr>
            <a:lvl6pPr marL="2514600" indent="-228600" defTabSz="4175125" eaLnBrk="0" fontAlgn="base" hangingPunct="0">
              <a:spcBef>
                <a:spcPct val="0"/>
              </a:spcBef>
              <a:spcAft>
                <a:spcPct val="0"/>
              </a:spcAft>
              <a:defRPr sz="8200">
                <a:solidFill>
                  <a:schemeClr val="tx1"/>
                </a:solidFill>
                <a:latin typeface="Arial" charset="0"/>
                <a:cs typeface="Arial" charset="0"/>
              </a:defRPr>
            </a:lvl6pPr>
            <a:lvl7pPr marL="2971800" indent="-228600" defTabSz="4175125" eaLnBrk="0" fontAlgn="base" hangingPunct="0">
              <a:spcBef>
                <a:spcPct val="0"/>
              </a:spcBef>
              <a:spcAft>
                <a:spcPct val="0"/>
              </a:spcAft>
              <a:defRPr sz="8200">
                <a:solidFill>
                  <a:schemeClr val="tx1"/>
                </a:solidFill>
                <a:latin typeface="Arial" charset="0"/>
                <a:cs typeface="Arial" charset="0"/>
              </a:defRPr>
            </a:lvl7pPr>
            <a:lvl8pPr marL="3429000" indent="-228600" defTabSz="4175125" eaLnBrk="0" fontAlgn="base" hangingPunct="0">
              <a:spcBef>
                <a:spcPct val="0"/>
              </a:spcBef>
              <a:spcAft>
                <a:spcPct val="0"/>
              </a:spcAft>
              <a:defRPr sz="8200">
                <a:solidFill>
                  <a:schemeClr val="tx1"/>
                </a:solidFill>
                <a:latin typeface="Arial" charset="0"/>
                <a:cs typeface="Arial" charset="0"/>
              </a:defRPr>
            </a:lvl8pPr>
            <a:lvl9pPr marL="3886200" indent="-228600" defTabSz="4175125" eaLnBrk="0" fontAlgn="base" hangingPunct="0">
              <a:spcBef>
                <a:spcPct val="0"/>
              </a:spcBef>
              <a:spcAft>
                <a:spcPct val="0"/>
              </a:spcAft>
              <a:defRPr sz="8200">
                <a:solidFill>
                  <a:schemeClr val="tx1"/>
                </a:solidFill>
                <a:latin typeface="Arial" charset="0"/>
                <a:cs typeface="Arial" charset="0"/>
              </a:defRPr>
            </a:lvl9pPr>
          </a:lstStyle>
          <a:p>
            <a:pPr algn="ctr" eaLnBrk="1" hangingPunct="1">
              <a:spcBef>
                <a:spcPts val="102"/>
              </a:spcBef>
            </a:pPr>
            <a:r>
              <a:rPr lang="tr-TR" sz="1000" dirty="0" smtClean="0">
                <a:solidFill>
                  <a:srgbClr val="DE6336"/>
                </a:solidFill>
                <a:latin typeface="Calibri" pitchFamily="34" charset="0"/>
              </a:rPr>
              <a:t>0085</a:t>
            </a:r>
            <a:endParaRPr lang="en-US" sz="1000" dirty="0">
              <a:solidFill>
                <a:srgbClr val="DE6336"/>
              </a:solidFill>
              <a:latin typeface="Calibri" pitchFamily="34" charset="0"/>
            </a:endParaRPr>
          </a:p>
        </p:txBody>
      </p:sp>
      <p:sp>
        <p:nvSpPr>
          <p:cNvPr id="18" name="Textfeld 2"/>
          <p:cNvSpPr txBox="1">
            <a:spLocks/>
          </p:cNvSpPr>
          <p:nvPr/>
        </p:nvSpPr>
        <p:spPr>
          <a:xfrm>
            <a:off x="3706544" y="1235426"/>
            <a:ext cx="1162004" cy="489210"/>
          </a:xfrm>
          <a:prstGeom prst="rect">
            <a:avLst/>
          </a:prstGeom>
          <a:noFill/>
        </p:spPr>
        <p:txBody>
          <a:bodyPr wrap="square" rtlCol="0" anchor="ctr">
            <a:noAutofit/>
          </a:bodyPr>
          <a:lstStyle/>
          <a:p>
            <a:pPr algn="ctr"/>
            <a:endParaRPr lang="de-DE" sz="1104" dirty="0"/>
          </a:p>
        </p:txBody>
      </p:sp>
      <p:sp>
        <p:nvSpPr>
          <p:cNvPr id="20" name="Textfeld 4"/>
          <p:cNvSpPr txBox="1"/>
          <p:nvPr/>
        </p:nvSpPr>
        <p:spPr>
          <a:xfrm>
            <a:off x="2529295" y="2234976"/>
            <a:ext cx="2189460" cy="249171"/>
          </a:xfrm>
          <a:prstGeom prst="rect">
            <a:avLst/>
          </a:prstGeom>
          <a:noFill/>
        </p:spPr>
        <p:txBody>
          <a:bodyPr wrap="square" rtlCol="0">
            <a:spAutoFit/>
          </a:bodyPr>
          <a:lstStyle/>
          <a:p>
            <a:r>
              <a:rPr lang="tr-TR" sz="1019" b="1" dirty="0" smtClean="0"/>
              <a:t>Bulgular</a:t>
            </a:r>
            <a:endParaRPr lang="de-DE" sz="1019" b="1" dirty="0"/>
          </a:p>
        </p:txBody>
      </p:sp>
      <p:sp>
        <p:nvSpPr>
          <p:cNvPr id="22" name="Textfeld 4"/>
          <p:cNvSpPr txBox="1"/>
          <p:nvPr/>
        </p:nvSpPr>
        <p:spPr>
          <a:xfrm>
            <a:off x="242559" y="4517988"/>
            <a:ext cx="2204903" cy="1477712"/>
          </a:xfrm>
          <a:prstGeom prst="rect">
            <a:avLst/>
          </a:prstGeom>
          <a:noFill/>
        </p:spPr>
        <p:txBody>
          <a:bodyPr wrap="square" rtlCol="0">
            <a:spAutoFit/>
          </a:bodyPr>
          <a:lstStyle/>
          <a:p>
            <a:r>
              <a:rPr lang="tr-TR" sz="1019" b="1" dirty="0" smtClean="0"/>
              <a:t>Yöntem</a:t>
            </a:r>
            <a:endParaRPr lang="de-DE" sz="1019" b="1" dirty="0"/>
          </a:p>
          <a:p>
            <a:pPr marL="171450" indent="-171450" algn="just">
              <a:spcBef>
                <a:spcPts val="510"/>
              </a:spcBef>
              <a:buFont typeface="Arial" panose="020B0604020202020204" pitchFamily="34" charset="0"/>
              <a:buChar char="•"/>
            </a:pPr>
            <a:r>
              <a:rPr lang="tr-TR" sz="650" dirty="0" smtClean="0">
                <a:sym typeface="Wingdings" pitchFamily="2" charset="2"/>
              </a:rPr>
              <a:t>Nicel araştırma yöntemi ile yapılan araştırmada </a:t>
            </a:r>
            <a:r>
              <a:rPr lang="tr-TR" sz="650" dirty="0" err="1" smtClean="0">
                <a:sym typeface="Wingdings" pitchFamily="2" charset="2"/>
              </a:rPr>
              <a:t>bilimetrik</a:t>
            </a:r>
            <a:r>
              <a:rPr lang="tr-TR" sz="650" dirty="0" smtClean="0">
                <a:sym typeface="Wingdings" pitchFamily="2" charset="2"/>
              </a:rPr>
              <a:t> ve içerik analizi yaklaşımları birlikte kullanılmıştır. Veriler, </a:t>
            </a:r>
            <a:r>
              <a:rPr lang="tr-TR" sz="650" dirty="0" err="1" smtClean="0">
                <a:sym typeface="Wingdings" pitchFamily="2" charset="2"/>
              </a:rPr>
              <a:t>Elsevier</a:t>
            </a:r>
            <a:r>
              <a:rPr lang="tr-TR" sz="650" dirty="0" smtClean="0">
                <a:sym typeface="Wingdings" pitchFamily="2" charset="2"/>
              </a:rPr>
              <a:t> </a:t>
            </a:r>
            <a:r>
              <a:rPr lang="tr-TR" sz="650" dirty="0" err="1" smtClean="0">
                <a:sym typeface="Wingdings" pitchFamily="2" charset="2"/>
              </a:rPr>
              <a:t>Scopus</a:t>
            </a:r>
            <a:r>
              <a:rPr lang="tr-TR" sz="650" dirty="0" smtClean="0">
                <a:sym typeface="Wingdings" pitchFamily="2" charset="2"/>
              </a:rPr>
              <a:t> veri tabanı üzerinden derlenmiştir. Anahtar kelime ağ analizi ise </a:t>
            </a:r>
            <a:r>
              <a:rPr lang="tr-TR" sz="650" dirty="0" err="1" smtClean="0">
                <a:sym typeface="Wingdings" pitchFamily="2" charset="2"/>
              </a:rPr>
              <a:t>VOSviewer</a:t>
            </a:r>
            <a:r>
              <a:rPr lang="tr-TR" sz="650" dirty="0" smtClean="0">
                <a:sym typeface="Wingdings" pitchFamily="2" charset="2"/>
              </a:rPr>
              <a:t> (Sürüm 1.6.20) programı aracılığıyla gerçekleştirilmiş ve görselleştirilmiştir. </a:t>
            </a:r>
          </a:p>
          <a:p>
            <a:pPr marL="171450" indent="-171450" algn="just">
              <a:spcBef>
                <a:spcPts val="510"/>
              </a:spcBef>
              <a:buFont typeface="Arial" panose="020B0604020202020204" pitchFamily="34" charset="0"/>
              <a:buChar char="•"/>
            </a:pPr>
            <a:r>
              <a:rPr lang="tr-TR" sz="650" dirty="0">
                <a:sym typeface="Wingdings" pitchFamily="2" charset="2"/>
              </a:rPr>
              <a:t>Başlık, özet ve anahtar kelimeler üzerinden 7.03.2024 tarihinde, “elektrik enerjisi” ve aşağıda tabloda belirtilen anahtar sözcüklerle </a:t>
            </a:r>
            <a:r>
              <a:rPr lang="tr-TR" sz="650" dirty="0" smtClean="0">
                <a:sym typeface="Wingdings" pitchFamily="2" charset="2"/>
              </a:rPr>
              <a:t>yapılan </a:t>
            </a:r>
            <a:r>
              <a:rPr lang="tr-TR" sz="650" dirty="0">
                <a:sym typeface="Wingdings" pitchFamily="2" charset="2"/>
              </a:rPr>
              <a:t>aramada 49575 belgeye ulaşılmıştır. 2222 erken görünüm çalışma ve 1.079.251 patent bulunmuştur. </a:t>
            </a:r>
            <a:endParaRPr lang="tr-TR" sz="650" dirty="0" smtClean="0">
              <a:sym typeface="Wingdings" pitchFamily="2" charset="2"/>
            </a:endParaRPr>
          </a:p>
        </p:txBody>
      </p:sp>
      <p:sp>
        <p:nvSpPr>
          <p:cNvPr id="24" name="Textfeld 4"/>
          <p:cNvSpPr txBox="1"/>
          <p:nvPr/>
        </p:nvSpPr>
        <p:spPr>
          <a:xfrm>
            <a:off x="242223" y="7407830"/>
            <a:ext cx="4671746" cy="1549655"/>
          </a:xfrm>
          <a:prstGeom prst="rect">
            <a:avLst/>
          </a:prstGeom>
          <a:noFill/>
        </p:spPr>
        <p:txBody>
          <a:bodyPr wrap="square" rtlCol="0">
            <a:spAutoFit/>
          </a:bodyPr>
          <a:lstStyle/>
          <a:p>
            <a:r>
              <a:rPr lang="tr-TR" sz="1020" b="1" dirty="0" smtClean="0"/>
              <a:t>Tartışma ve Sonuç</a:t>
            </a:r>
            <a:endParaRPr lang="de-DE" sz="1020" b="1" dirty="0"/>
          </a:p>
          <a:p>
            <a:pPr marL="97104" indent="-97104" algn="just">
              <a:spcBef>
                <a:spcPts val="510"/>
              </a:spcBef>
              <a:buFont typeface="Arial" pitchFamily="34" charset="0"/>
              <a:buChar char="•"/>
              <a:defRPr/>
            </a:pPr>
            <a:r>
              <a:rPr lang="tr-TR" sz="600" dirty="0"/>
              <a:t>Bu </a:t>
            </a:r>
            <a:r>
              <a:rPr lang="tr-TR" sz="600" dirty="0" smtClean="0"/>
              <a:t>araştırmada </a:t>
            </a:r>
            <a:r>
              <a:rPr lang="tr-TR" sz="600" dirty="0"/>
              <a:t>elektrik enerjisi alanında dijital dönüşüm ve yapay zeka gibi güncel konularla yapılan yayınların </a:t>
            </a:r>
            <a:r>
              <a:rPr lang="tr-TR" sz="600" dirty="0" err="1"/>
              <a:t>bilimetrik</a:t>
            </a:r>
            <a:r>
              <a:rPr lang="tr-TR" sz="600" dirty="0"/>
              <a:t> analiz yönetimi ile doküman, yıl, ülke, kuruluş, yazar, üniversite bazında incelenerek okuyuculara ve araştırmacılara literatürün son durumu sunulmuştur. Elektrik ve enerji sektörünün son yıllarda gittikçe önemi artmakta ve önemli dönüşüm geçirmektedir.  Çalışma konusuna yönelik olarak </a:t>
            </a:r>
            <a:r>
              <a:rPr lang="tr-TR" sz="600" dirty="0" err="1"/>
              <a:t>bilimetrik</a:t>
            </a:r>
            <a:r>
              <a:rPr lang="tr-TR" sz="600" dirty="0"/>
              <a:t> ve içerik analizinde yeterince çalışma olmadığı görülmektedir. Bu nedenle detaylı yapılacak çalışmalara ve literatüre katkı sağlayacağı beklenmektedir. </a:t>
            </a:r>
          </a:p>
          <a:p>
            <a:pPr marL="97104" indent="-97104" algn="just">
              <a:spcBef>
                <a:spcPts val="510"/>
              </a:spcBef>
              <a:buFont typeface="Arial" pitchFamily="34" charset="0"/>
              <a:buChar char="•"/>
              <a:defRPr/>
            </a:pPr>
            <a:r>
              <a:rPr lang="tr-TR" sz="600" dirty="0" smtClean="0"/>
              <a:t>Çin </a:t>
            </a:r>
            <a:r>
              <a:rPr lang="tr-TR" sz="600" dirty="0"/>
              <a:t>ve ABD başta olmak üzere dünyadaki en ileri ekonomilere sahip ülkelerde yer alan kuruluşların bariz şekilde önde olduklarını ve çalışmaları ile önemli katkılar sunduğunu ortaya koymaktadır. Çin’de yer alan Bakanlıkların ve Devlet Şirketlerinin çalışmalar yayınladığı, bazı çalışmalara finansal destek verdiği dikkate alınması gereken bir konudur. </a:t>
            </a:r>
          </a:p>
          <a:p>
            <a:pPr marL="97104" indent="-97104" algn="just">
              <a:spcBef>
                <a:spcPts val="510"/>
              </a:spcBef>
              <a:buFont typeface="Arial" pitchFamily="34" charset="0"/>
              <a:buChar char="•"/>
              <a:defRPr/>
            </a:pPr>
            <a:r>
              <a:rPr lang="tr-TR" sz="600" dirty="0" smtClean="0"/>
              <a:t>Kelime </a:t>
            </a:r>
            <a:r>
              <a:rPr lang="tr-TR" sz="600" dirty="0"/>
              <a:t>analizi ile ortaya çıkan ağ haritasındaki gruplar, alanın hangi teknolojiler çerçevesinde ilerlediğini göstermektedir. Bu teknolojilerin sektörde önemli bir dönüşüm potansiyeli taşıdığı ve önümüzdeki yıllarda daha yaygın bir şekilde kullanılacağı öngörülmektedir. Türkiye'nin de bu dönüşümün ön saflarında yer alması için altyapı yatırımlarını, araştırma ve geliştirme faaliyetlerini, eğitim programlarını artırması gerekmektedir.</a:t>
            </a:r>
            <a:endParaRPr lang="en-US" sz="600" dirty="0"/>
          </a:p>
        </p:txBody>
      </p:sp>
      <p:pic>
        <p:nvPicPr>
          <p:cNvPr id="2" name="Resim 1"/>
          <p:cNvPicPr>
            <a:picLocks noChangeAspect="1"/>
          </p:cNvPicPr>
          <p:nvPr/>
        </p:nvPicPr>
        <p:blipFill>
          <a:blip r:embed="rId4"/>
          <a:stretch>
            <a:fillRect/>
          </a:stretch>
        </p:blipFill>
        <p:spPr>
          <a:xfrm>
            <a:off x="2546474" y="2612623"/>
            <a:ext cx="1191396" cy="663821"/>
          </a:xfrm>
          <a:prstGeom prst="rect">
            <a:avLst/>
          </a:prstGeom>
          <a:ln w="3175">
            <a:solidFill>
              <a:schemeClr val="tx1"/>
            </a:solidFill>
          </a:ln>
        </p:spPr>
      </p:pic>
      <p:pic>
        <p:nvPicPr>
          <p:cNvPr id="4" name="Resim 3"/>
          <p:cNvPicPr>
            <a:picLocks noChangeAspect="1"/>
          </p:cNvPicPr>
          <p:nvPr/>
        </p:nvPicPr>
        <p:blipFill>
          <a:blip r:embed="rId5"/>
          <a:stretch>
            <a:fillRect/>
          </a:stretch>
        </p:blipFill>
        <p:spPr>
          <a:xfrm>
            <a:off x="3821302" y="2613522"/>
            <a:ext cx="1230834" cy="646717"/>
          </a:xfrm>
          <a:prstGeom prst="rect">
            <a:avLst/>
          </a:prstGeom>
          <a:ln w="3175">
            <a:solidFill>
              <a:schemeClr val="tx1"/>
            </a:solidFill>
          </a:ln>
        </p:spPr>
      </p:pic>
      <p:pic>
        <p:nvPicPr>
          <p:cNvPr id="26" name="Resim 25"/>
          <p:cNvPicPr>
            <a:picLocks noChangeAspect="1"/>
          </p:cNvPicPr>
          <p:nvPr/>
        </p:nvPicPr>
        <p:blipFill>
          <a:blip r:embed="rId6"/>
          <a:stretch>
            <a:fillRect/>
          </a:stretch>
        </p:blipFill>
        <p:spPr>
          <a:xfrm>
            <a:off x="2524864" y="3803647"/>
            <a:ext cx="1201768" cy="614562"/>
          </a:xfrm>
          <a:prstGeom prst="rect">
            <a:avLst/>
          </a:prstGeom>
          <a:noFill/>
          <a:ln w="3175">
            <a:solidFill>
              <a:schemeClr val="tx1"/>
            </a:solidFill>
          </a:ln>
        </p:spPr>
      </p:pic>
      <p:pic>
        <p:nvPicPr>
          <p:cNvPr id="28" name="Resim 27"/>
          <p:cNvPicPr>
            <a:picLocks noChangeAspect="1"/>
          </p:cNvPicPr>
          <p:nvPr/>
        </p:nvPicPr>
        <p:blipFill>
          <a:blip r:embed="rId7"/>
          <a:stretch>
            <a:fillRect/>
          </a:stretch>
        </p:blipFill>
        <p:spPr>
          <a:xfrm>
            <a:off x="3795886" y="3795975"/>
            <a:ext cx="1256250" cy="612286"/>
          </a:xfrm>
          <a:prstGeom prst="rect">
            <a:avLst/>
          </a:prstGeom>
          <a:ln w="3175">
            <a:solidFill>
              <a:schemeClr val="tx1"/>
            </a:solidFill>
          </a:ln>
        </p:spPr>
      </p:pic>
      <p:graphicFrame>
        <p:nvGraphicFramePr>
          <p:cNvPr id="15" name="Tablo 14"/>
          <p:cNvGraphicFramePr>
            <a:graphicFrameLocks noGrp="1"/>
          </p:cNvGraphicFramePr>
          <p:nvPr>
            <p:extLst>
              <p:ext uri="{D42A27DB-BD31-4B8C-83A1-F6EECF244321}">
                <p14:modId xmlns:p14="http://schemas.microsoft.com/office/powerpoint/2010/main" val="946752330"/>
              </p:ext>
            </p:extLst>
          </p:nvPr>
        </p:nvGraphicFramePr>
        <p:xfrm>
          <a:off x="367683" y="6265347"/>
          <a:ext cx="1988043" cy="1050626"/>
        </p:xfrm>
        <a:graphic>
          <a:graphicData uri="http://schemas.openxmlformats.org/drawingml/2006/table">
            <a:tbl>
              <a:tblPr>
                <a:tableStyleId>{0505E3EF-67EA-436B-97B2-0124C06EBD24}</a:tableStyleId>
              </a:tblPr>
              <a:tblGrid>
                <a:gridCol w="994382">
                  <a:extLst>
                    <a:ext uri="{9D8B030D-6E8A-4147-A177-3AD203B41FA5}">
                      <a16:colId xmlns:a16="http://schemas.microsoft.com/office/drawing/2014/main" val="2600696912"/>
                    </a:ext>
                  </a:extLst>
                </a:gridCol>
                <a:gridCol w="993661">
                  <a:extLst>
                    <a:ext uri="{9D8B030D-6E8A-4147-A177-3AD203B41FA5}">
                      <a16:colId xmlns:a16="http://schemas.microsoft.com/office/drawing/2014/main" val="2284879012"/>
                    </a:ext>
                  </a:extLst>
                </a:gridCol>
              </a:tblGrid>
              <a:tr h="135399">
                <a:tc>
                  <a:txBody>
                    <a:bodyPr/>
                    <a:lstStyle/>
                    <a:p>
                      <a:pPr algn="just" fontAlgn="ctr"/>
                      <a:r>
                        <a:rPr lang="tr-TR" sz="500" u="none" strike="noStrike" dirty="0" smtClean="0">
                          <a:effectLst/>
                        </a:rPr>
                        <a:t>Dijital dönüşüm (</a:t>
                      </a:r>
                      <a:r>
                        <a:rPr lang="tr-TR" sz="500" u="none" strike="noStrike" dirty="0" err="1" smtClean="0">
                          <a:effectLst/>
                        </a:rPr>
                        <a:t>digital</a:t>
                      </a:r>
                      <a:r>
                        <a:rPr lang="tr-TR" sz="500" u="none" strike="noStrike" dirty="0" smtClean="0">
                          <a:effectLst/>
                        </a:rPr>
                        <a:t> </a:t>
                      </a:r>
                      <a:r>
                        <a:rPr lang="tr-TR" sz="500" u="none" strike="noStrike" dirty="0" err="1" smtClean="0">
                          <a:effectLst/>
                        </a:rPr>
                        <a:t>transform</a:t>
                      </a:r>
                      <a:r>
                        <a:rPr lang="tr-TR" sz="500" u="none" strike="noStrike" dirty="0" smtClean="0">
                          <a:effectLst/>
                        </a:rPr>
                        <a:t>*)</a:t>
                      </a:r>
                      <a:endParaRPr lang="tr-TR" sz="500" b="0" i="0" u="none" strike="noStrike" dirty="0">
                        <a:solidFill>
                          <a:srgbClr val="222222"/>
                        </a:solidFill>
                        <a:effectLst/>
                        <a:latin typeface="Times New Roman" panose="02020603050405020304" pitchFamily="18" charset="0"/>
                      </a:endParaRPr>
                    </a:p>
                  </a:txBody>
                  <a:tcPr marL="9139" marR="9139" marT="9139"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just" fontAlgn="ctr"/>
                      <a:r>
                        <a:rPr lang="tr-TR" sz="500" u="none" strike="noStrike" dirty="0">
                          <a:effectLst/>
                        </a:rPr>
                        <a:t>Yapay zeka (</a:t>
                      </a:r>
                      <a:r>
                        <a:rPr lang="tr-TR" sz="500" u="none" strike="noStrike" dirty="0" err="1">
                          <a:effectLst/>
                        </a:rPr>
                        <a:t>artificial</a:t>
                      </a:r>
                      <a:r>
                        <a:rPr lang="tr-TR" sz="500" u="none" strike="noStrike" dirty="0">
                          <a:effectLst/>
                        </a:rPr>
                        <a:t> </a:t>
                      </a:r>
                      <a:r>
                        <a:rPr lang="tr-TR" sz="500" u="none" strike="noStrike" dirty="0" err="1">
                          <a:effectLst/>
                        </a:rPr>
                        <a:t>intelligence</a:t>
                      </a:r>
                      <a:r>
                        <a:rPr lang="tr-TR" sz="500" u="none" strike="noStrike" dirty="0">
                          <a:effectLst/>
                        </a:rPr>
                        <a:t>)</a:t>
                      </a:r>
                      <a:endParaRPr lang="tr-TR" sz="500" b="0" i="0" u="none" strike="noStrike" dirty="0">
                        <a:solidFill>
                          <a:srgbClr val="222222"/>
                        </a:solidFill>
                        <a:effectLst/>
                        <a:latin typeface="Times New Roman" panose="02020603050405020304" pitchFamily="18" charset="0"/>
                      </a:endParaRPr>
                    </a:p>
                  </a:txBody>
                  <a:tcPr marL="9139" marR="9139" marT="9139"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464351927"/>
                  </a:ext>
                </a:extLst>
              </a:tr>
              <a:tr h="87542">
                <a:tc>
                  <a:txBody>
                    <a:bodyPr/>
                    <a:lstStyle/>
                    <a:p>
                      <a:pPr algn="just" fontAlgn="ctr"/>
                      <a:r>
                        <a:rPr lang="tr-TR" sz="500" u="none" strike="noStrike" dirty="0" smtClean="0">
                          <a:effectLst/>
                        </a:rPr>
                        <a:t>Bilgi sistemi (</a:t>
                      </a:r>
                      <a:r>
                        <a:rPr lang="tr-TR" sz="500" u="none" strike="noStrike" dirty="0" err="1" smtClean="0">
                          <a:effectLst/>
                        </a:rPr>
                        <a:t>information</a:t>
                      </a:r>
                      <a:r>
                        <a:rPr lang="tr-TR" sz="500" u="none" strike="noStrike" dirty="0" smtClean="0">
                          <a:effectLst/>
                        </a:rPr>
                        <a:t> </a:t>
                      </a:r>
                      <a:r>
                        <a:rPr lang="tr-TR" sz="500" u="none" strike="noStrike" dirty="0" err="1" smtClean="0">
                          <a:effectLst/>
                        </a:rPr>
                        <a:t>system</a:t>
                      </a:r>
                      <a:r>
                        <a:rPr lang="tr-TR" sz="500" u="none" strike="noStrike" dirty="0" smtClean="0">
                          <a:effectLst/>
                        </a:rPr>
                        <a:t>*)</a:t>
                      </a:r>
                      <a:endParaRPr lang="tr-TR" sz="500" b="0" i="0" u="none" strike="noStrike" dirty="0">
                        <a:solidFill>
                          <a:srgbClr val="222222"/>
                        </a:solidFill>
                        <a:effectLst/>
                        <a:latin typeface="Times New Roman" panose="02020603050405020304" pitchFamily="18" charset="0"/>
                      </a:endParaRPr>
                    </a:p>
                  </a:txBody>
                  <a:tcPr marL="9139" marR="9139" marT="9139" marB="0" anchor="ctr">
                    <a:lnL w="12700" cap="flat" cmpd="sng" algn="ctr">
                      <a:solidFill>
                        <a:schemeClr val="tx1"/>
                      </a:solidFill>
                      <a:prstDash val="solid"/>
                      <a:round/>
                      <a:headEnd type="none" w="med" len="med"/>
                      <a:tailEnd type="none" w="med" len="med"/>
                    </a:lnL>
                  </a:tcPr>
                </a:tc>
                <a:tc>
                  <a:txBody>
                    <a:bodyPr/>
                    <a:lstStyle/>
                    <a:p>
                      <a:pPr algn="just" fontAlgn="ctr"/>
                      <a:r>
                        <a:rPr lang="tr-TR" sz="500" u="none" strike="noStrike">
                          <a:effectLst/>
                        </a:rPr>
                        <a:t>Yapay sinir ağı (neural network)</a:t>
                      </a:r>
                      <a:endParaRPr lang="tr-TR" sz="500" b="0" i="0" u="none" strike="noStrike">
                        <a:solidFill>
                          <a:srgbClr val="222222"/>
                        </a:solidFill>
                        <a:effectLst/>
                        <a:latin typeface="Times New Roman" panose="02020603050405020304" pitchFamily="18" charset="0"/>
                      </a:endParaRPr>
                    </a:p>
                  </a:txBody>
                  <a:tcPr marL="9139" marR="9139" marT="9139"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41878770"/>
                  </a:ext>
                </a:extLst>
              </a:tr>
              <a:tr h="167122">
                <a:tc>
                  <a:txBody>
                    <a:bodyPr/>
                    <a:lstStyle/>
                    <a:p>
                      <a:pPr algn="just" fontAlgn="ctr"/>
                      <a:r>
                        <a:rPr lang="tr-TR" sz="500" u="none" strike="noStrike" dirty="0" smtClean="0">
                          <a:effectLst/>
                        </a:rPr>
                        <a:t>Dijital ikiz (</a:t>
                      </a:r>
                      <a:r>
                        <a:rPr lang="tr-TR" sz="500" u="none" strike="noStrike" dirty="0" err="1" smtClean="0">
                          <a:effectLst/>
                        </a:rPr>
                        <a:t>digital</a:t>
                      </a:r>
                      <a:r>
                        <a:rPr lang="tr-TR" sz="500" u="none" strike="noStrike" dirty="0" smtClean="0">
                          <a:effectLst/>
                        </a:rPr>
                        <a:t> </a:t>
                      </a:r>
                      <a:r>
                        <a:rPr lang="tr-TR" sz="500" u="none" strike="noStrike" dirty="0" err="1" smtClean="0">
                          <a:effectLst/>
                        </a:rPr>
                        <a:t>twin</a:t>
                      </a:r>
                      <a:r>
                        <a:rPr lang="tr-TR" sz="500" u="none" strike="noStrike" dirty="0" smtClean="0">
                          <a:effectLst/>
                        </a:rPr>
                        <a:t>)</a:t>
                      </a:r>
                      <a:endParaRPr lang="tr-TR" sz="500" b="0" i="0" u="none" strike="noStrike" dirty="0">
                        <a:solidFill>
                          <a:srgbClr val="222222"/>
                        </a:solidFill>
                        <a:effectLst/>
                        <a:latin typeface="Times New Roman" panose="02020603050405020304" pitchFamily="18" charset="0"/>
                      </a:endParaRPr>
                    </a:p>
                  </a:txBody>
                  <a:tcPr marL="9139" marR="9139" marT="9139" marB="0" anchor="ctr">
                    <a:lnL w="12700" cap="flat" cmpd="sng" algn="ctr">
                      <a:solidFill>
                        <a:schemeClr val="tx1"/>
                      </a:solidFill>
                      <a:prstDash val="solid"/>
                      <a:round/>
                      <a:headEnd type="none" w="med" len="med"/>
                      <a:tailEnd type="none" w="med" len="med"/>
                    </a:lnL>
                  </a:tcPr>
                </a:tc>
                <a:tc>
                  <a:txBody>
                    <a:bodyPr/>
                    <a:lstStyle/>
                    <a:p>
                      <a:pPr algn="just" fontAlgn="ctr"/>
                      <a:r>
                        <a:rPr lang="tr-TR" sz="500" u="none" strike="noStrike" dirty="0">
                          <a:effectLst/>
                        </a:rPr>
                        <a:t>Nesnelerin interneti (internet of </a:t>
                      </a:r>
                      <a:r>
                        <a:rPr lang="tr-TR" sz="500" u="none" strike="noStrike" dirty="0" err="1">
                          <a:effectLst/>
                        </a:rPr>
                        <a:t>things</a:t>
                      </a:r>
                      <a:r>
                        <a:rPr lang="tr-TR" sz="500" u="none" strike="noStrike" dirty="0">
                          <a:effectLst/>
                        </a:rPr>
                        <a:t>)</a:t>
                      </a:r>
                      <a:endParaRPr lang="tr-TR" sz="500" b="0" i="0" u="none" strike="noStrike" dirty="0">
                        <a:solidFill>
                          <a:srgbClr val="222222"/>
                        </a:solidFill>
                        <a:effectLst/>
                        <a:latin typeface="Times New Roman" panose="02020603050405020304" pitchFamily="18" charset="0"/>
                      </a:endParaRPr>
                    </a:p>
                  </a:txBody>
                  <a:tcPr marL="9139" marR="9139" marT="9139"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084321716"/>
                  </a:ext>
                </a:extLst>
              </a:tr>
              <a:tr h="87542">
                <a:tc>
                  <a:txBody>
                    <a:bodyPr/>
                    <a:lstStyle/>
                    <a:p>
                      <a:pPr algn="just" fontAlgn="ctr"/>
                      <a:r>
                        <a:rPr lang="tr-TR" sz="500" u="none" strike="noStrike" dirty="0" smtClean="0">
                          <a:effectLst/>
                        </a:rPr>
                        <a:t>Endüstri 4.0 (</a:t>
                      </a:r>
                      <a:r>
                        <a:rPr lang="tr-TR" sz="500" u="none" strike="noStrike" dirty="0" err="1" smtClean="0">
                          <a:effectLst/>
                        </a:rPr>
                        <a:t>industry</a:t>
                      </a:r>
                      <a:r>
                        <a:rPr lang="tr-TR" sz="500" u="none" strike="noStrike" dirty="0" smtClean="0">
                          <a:effectLst/>
                        </a:rPr>
                        <a:t> 4.0)</a:t>
                      </a:r>
                      <a:endParaRPr lang="tr-TR" sz="500" b="0" i="0" u="none" strike="noStrike" dirty="0">
                        <a:solidFill>
                          <a:srgbClr val="222222"/>
                        </a:solidFill>
                        <a:effectLst/>
                        <a:latin typeface="Times New Roman" panose="02020603050405020304" pitchFamily="18" charset="0"/>
                      </a:endParaRPr>
                    </a:p>
                  </a:txBody>
                  <a:tcPr marL="9139" marR="9139" marT="9139" marB="0" anchor="ctr">
                    <a:lnL w="12700" cap="flat" cmpd="sng" algn="ctr">
                      <a:solidFill>
                        <a:schemeClr val="tx1"/>
                      </a:solidFill>
                      <a:prstDash val="solid"/>
                      <a:round/>
                      <a:headEnd type="none" w="med" len="med"/>
                      <a:tailEnd type="none" w="med" len="med"/>
                    </a:lnL>
                  </a:tcPr>
                </a:tc>
                <a:tc>
                  <a:txBody>
                    <a:bodyPr/>
                    <a:lstStyle/>
                    <a:p>
                      <a:pPr algn="just" fontAlgn="ctr"/>
                      <a:r>
                        <a:rPr lang="tr-TR" sz="500" u="none" strike="noStrike" dirty="0">
                          <a:effectLst/>
                        </a:rPr>
                        <a:t>Bulut bilişim (</a:t>
                      </a:r>
                      <a:r>
                        <a:rPr lang="tr-TR" sz="500" u="none" strike="noStrike" dirty="0" err="1">
                          <a:effectLst/>
                        </a:rPr>
                        <a:t>cloud</a:t>
                      </a:r>
                      <a:r>
                        <a:rPr lang="tr-TR" sz="500" u="none" strike="noStrike" dirty="0">
                          <a:effectLst/>
                        </a:rPr>
                        <a:t> </a:t>
                      </a:r>
                      <a:r>
                        <a:rPr lang="tr-TR" sz="500" u="none" strike="noStrike" dirty="0" err="1">
                          <a:effectLst/>
                        </a:rPr>
                        <a:t>computing</a:t>
                      </a:r>
                      <a:r>
                        <a:rPr lang="tr-TR" sz="500" u="none" strike="noStrike" dirty="0">
                          <a:effectLst/>
                        </a:rPr>
                        <a:t>)</a:t>
                      </a:r>
                      <a:endParaRPr lang="tr-TR" sz="500" b="0" i="0" u="none" strike="noStrike" dirty="0">
                        <a:solidFill>
                          <a:srgbClr val="222222"/>
                        </a:solidFill>
                        <a:effectLst/>
                        <a:latin typeface="Times New Roman" panose="02020603050405020304" pitchFamily="18" charset="0"/>
                      </a:endParaRPr>
                    </a:p>
                  </a:txBody>
                  <a:tcPr marL="9139" marR="9139" marT="9139"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04233356"/>
                  </a:ext>
                </a:extLst>
              </a:tr>
              <a:tr h="87542">
                <a:tc>
                  <a:txBody>
                    <a:bodyPr/>
                    <a:lstStyle/>
                    <a:p>
                      <a:pPr algn="just" fontAlgn="ctr"/>
                      <a:r>
                        <a:rPr lang="tr-TR" sz="500" u="none" strike="noStrike" dirty="0" smtClean="0">
                          <a:effectLst/>
                        </a:rPr>
                        <a:t>Blok zinciri (</a:t>
                      </a:r>
                      <a:r>
                        <a:rPr lang="tr-TR" sz="500" u="none" strike="noStrike" dirty="0" err="1" smtClean="0">
                          <a:effectLst/>
                        </a:rPr>
                        <a:t>blockchain</a:t>
                      </a:r>
                      <a:r>
                        <a:rPr lang="tr-TR" sz="500" u="none" strike="noStrike" dirty="0" smtClean="0">
                          <a:effectLst/>
                        </a:rPr>
                        <a:t>*)</a:t>
                      </a:r>
                      <a:endParaRPr lang="tr-TR" sz="500" b="0" i="0" u="none" strike="noStrike" dirty="0">
                        <a:solidFill>
                          <a:srgbClr val="222222"/>
                        </a:solidFill>
                        <a:effectLst/>
                        <a:latin typeface="Times New Roman" panose="02020603050405020304" pitchFamily="18" charset="0"/>
                      </a:endParaRPr>
                    </a:p>
                  </a:txBody>
                  <a:tcPr marL="9139" marR="9139" marT="9139" marB="0" anchor="ctr">
                    <a:lnL w="12700" cap="flat" cmpd="sng" algn="ctr">
                      <a:solidFill>
                        <a:schemeClr val="tx1"/>
                      </a:solidFill>
                      <a:prstDash val="solid"/>
                      <a:round/>
                      <a:headEnd type="none" w="med" len="med"/>
                      <a:tailEnd type="none" w="med" len="med"/>
                    </a:lnL>
                  </a:tcPr>
                </a:tc>
                <a:tc>
                  <a:txBody>
                    <a:bodyPr/>
                    <a:lstStyle/>
                    <a:p>
                      <a:pPr algn="just" fontAlgn="ctr"/>
                      <a:r>
                        <a:rPr lang="tr-TR" sz="500" u="none" strike="noStrike" dirty="0">
                          <a:effectLst/>
                        </a:rPr>
                        <a:t>Siber güvenlik (</a:t>
                      </a:r>
                      <a:r>
                        <a:rPr lang="tr-TR" sz="500" u="none" strike="noStrike" dirty="0" err="1">
                          <a:effectLst/>
                        </a:rPr>
                        <a:t>cyber</a:t>
                      </a:r>
                      <a:r>
                        <a:rPr lang="tr-TR" sz="500" u="none" strike="noStrike" dirty="0">
                          <a:effectLst/>
                        </a:rPr>
                        <a:t> </a:t>
                      </a:r>
                      <a:r>
                        <a:rPr lang="tr-TR" sz="500" u="none" strike="noStrike" dirty="0" err="1">
                          <a:effectLst/>
                        </a:rPr>
                        <a:t>security</a:t>
                      </a:r>
                      <a:r>
                        <a:rPr lang="tr-TR" sz="500" u="none" strike="noStrike" dirty="0">
                          <a:effectLst/>
                        </a:rPr>
                        <a:t>)</a:t>
                      </a:r>
                      <a:endParaRPr lang="tr-TR" sz="500" b="0" i="0" u="none" strike="noStrike" dirty="0">
                        <a:solidFill>
                          <a:srgbClr val="222222"/>
                        </a:solidFill>
                        <a:effectLst/>
                        <a:latin typeface="Times New Roman" panose="02020603050405020304" pitchFamily="18" charset="0"/>
                      </a:endParaRPr>
                    </a:p>
                  </a:txBody>
                  <a:tcPr marL="9139" marR="9139" marT="9139"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68037414"/>
                  </a:ext>
                </a:extLst>
              </a:tr>
              <a:tr h="165710">
                <a:tc>
                  <a:txBody>
                    <a:bodyPr/>
                    <a:lstStyle/>
                    <a:p>
                      <a:pPr algn="just" fontAlgn="ctr"/>
                      <a:r>
                        <a:rPr lang="tr-TR" sz="500" u="none" strike="noStrike" dirty="0" smtClean="0">
                          <a:effectLst/>
                        </a:rPr>
                        <a:t>Akıllı sözleşmeler (</a:t>
                      </a:r>
                      <a:r>
                        <a:rPr lang="tr-TR" sz="500" u="none" strike="noStrike" dirty="0" err="1" smtClean="0">
                          <a:effectLst/>
                        </a:rPr>
                        <a:t>smart</a:t>
                      </a:r>
                      <a:r>
                        <a:rPr lang="tr-TR" sz="500" u="none" strike="noStrike" dirty="0" smtClean="0">
                          <a:effectLst/>
                        </a:rPr>
                        <a:t> </a:t>
                      </a:r>
                      <a:r>
                        <a:rPr lang="tr-TR" sz="500" u="none" strike="noStrike" dirty="0" err="1" smtClean="0">
                          <a:effectLst/>
                        </a:rPr>
                        <a:t>contract</a:t>
                      </a:r>
                      <a:r>
                        <a:rPr lang="tr-TR" sz="500" u="none" strike="noStrike" dirty="0" smtClean="0">
                          <a:effectLst/>
                        </a:rPr>
                        <a:t>*)</a:t>
                      </a:r>
                      <a:endParaRPr lang="tr-TR" sz="500" b="0" i="0" u="none" strike="noStrike" dirty="0">
                        <a:solidFill>
                          <a:srgbClr val="222222"/>
                        </a:solidFill>
                        <a:effectLst/>
                        <a:latin typeface="Times New Roman" panose="02020603050405020304" pitchFamily="18" charset="0"/>
                      </a:endParaRPr>
                    </a:p>
                  </a:txBody>
                  <a:tcPr marL="9139" marR="9139" marT="9139" marB="0" anchor="ctr">
                    <a:lnL w="12700" cap="flat" cmpd="sng" algn="ctr">
                      <a:solidFill>
                        <a:schemeClr val="tx1"/>
                      </a:solidFill>
                      <a:prstDash val="solid"/>
                      <a:round/>
                      <a:headEnd type="none" w="med" len="med"/>
                      <a:tailEnd type="none" w="med" len="med"/>
                    </a:lnL>
                  </a:tcPr>
                </a:tc>
                <a:tc>
                  <a:txBody>
                    <a:bodyPr/>
                    <a:lstStyle/>
                    <a:p>
                      <a:pPr algn="just" fontAlgn="ctr"/>
                      <a:r>
                        <a:rPr lang="tr-TR" sz="500" u="none" strike="noStrike" dirty="0">
                          <a:effectLst/>
                        </a:rPr>
                        <a:t>Arttırılmış gerçeklik (</a:t>
                      </a:r>
                      <a:r>
                        <a:rPr lang="tr-TR" sz="500" u="none" strike="noStrike" dirty="0" err="1">
                          <a:effectLst/>
                        </a:rPr>
                        <a:t>augmented</a:t>
                      </a:r>
                      <a:r>
                        <a:rPr lang="tr-TR" sz="500" u="none" strike="noStrike" dirty="0">
                          <a:effectLst/>
                        </a:rPr>
                        <a:t> </a:t>
                      </a:r>
                      <a:r>
                        <a:rPr lang="tr-TR" sz="500" u="none" strike="noStrike" dirty="0" err="1">
                          <a:effectLst/>
                        </a:rPr>
                        <a:t>reality</a:t>
                      </a:r>
                      <a:r>
                        <a:rPr lang="tr-TR" sz="500" u="none" strike="noStrike" dirty="0">
                          <a:effectLst/>
                        </a:rPr>
                        <a:t>)</a:t>
                      </a:r>
                      <a:endParaRPr lang="tr-TR" sz="500" b="0" i="0" u="none" strike="noStrike" dirty="0">
                        <a:solidFill>
                          <a:srgbClr val="222222"/>
                        </a:solidFill>
                        <a:effectLst/>
                        <a:latin typeface="Times New Roman" panose="02020603050405020304" pitchFamily="18" charset="0"/>
                      </a:endParaRPr>
                    </a:p>
                  </a:txBody>
                  <a:tcPr marL="9139" marR="9139" marT="9139"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8179768"/>
                  </a:ext>
                </a:extLst>
              </a:tr>
              <a:tr h="87542">
                <a:tc>
                  <a:txBody>
                    <a:bodyPr/>
                    <a:lstStyle/>
                    <a:p>
                      <a:pPr algn="just" fontAlgn="ctr"/>
                      <a:r>
                        <a:rPr lang="tr-TR" sz="500" u="none" strike="noStrike" dirty="0" smtClean="0">
                          <a:effectLst/>
                        </a:rPr>
                        <a:t>Robotik süreç (</a:t>
                      </a:r>
                      <a:r>
                        <a:rPr lang="tr-TR" sz="500" u="none" strike="noStrike" dirty="0" err="1" smtClean="0">
                          <a:effectLst/>
                        </a:rPr>
                        <a:t>robotic</a:t>
                      </a:r>
                      <a:r>
                        <a:rPr lang="tr-TR" sz="500" u="none" strike="noStrike" dirty="0" smtClean="0">
                          <a:effectLst/>
                        </a:rPr>
                        <a:t> </a:t>
                      </a:r>
                      <a:r>
                        <a:rPr lang="tr-TR" sz="500" u="none" strike="noStrike" dirty="0" err="1" smtClean="0">
                          <a:effectLst/>
                        </a:rPr>
                        <a:t>process</a:t>
                      </a:r>
                      <a:r>
                        <a:rPr lang="tr-TR" sz="500" u="none" strike="noStrike" dirty="0" smtClean="0">
                          <a:effectLst/>
                        </a:rPr>
                        <a:t>)</a:t>
                      </a:r>
                      <a:endParaRPr lang="tr-TR" sz="500" b="0" i="0" u="none" strike="noStrike" dirty="0">
                        <a:solidFill>
                          <a:srgbClr val="222222"/>
                        </a:solidFill>
                        <a:effectLst/>
                        <a:latin typeface="Times New Roman" panose="02020603050405020304" pitchFamily="18" charset="0"/>
                      </a:endParaRPr>
                    </a:p>
                  </a:txBody>
                  <a:tcPr marL="9139" marR="9139" marT="9139" marB="0" anchor="ctr">
                    <a:lnL w="12700" cap="flat" cmpd="sng" algn="ctr">
                      <a:solidFill>
                        <a:schemeClr val="tx1"/>
                      </a:solidFill>
                      <a:prstDash val="solid"/>
                      <a:round/>
                      <a:headEnd type="none" w="med" len="med"/>
                      <a:tailEnd type="none" w="med" len="med"/>
                    </a:lnL>
                  </a:tcPr>
                </a:tc>
                <a:tc>
                  <a:txBody>
                    <a:bodyPr/>
                    <a:lstStyle/>
                    <a:p>
                      <a:pPr algn="just" fontAlgn="ctr"/>
                      <a:r>
                        <a:rPr lang="tr-TR" sz="500" u="none" strike="noStrike" dirty="0">
                          <a:effectLst/>
                        </a:rPr>
                        <a:t>Sanal gerçeklik (</a:t>
                      </a:r>
                      <a:r>
                        <a:rPr lang="tr-TR" sz="500" u="none" strike="noStrike" dirty="0" err="1">
                          <a:effectLst/>
                        </a:rPr>
                        <a:t>virtual</a:t>
                      </a:r>
                      <a:r>
                        <a:rPr lang="tr-TR" sz="500" u="none" strike="noStrike" dirty="0">
                          <a:effectLst/>
                        </a:rPr>
                        <a:t> </a:t>
                      </a:r>
                      <a:r>
                        <a:rPr lang="tr-TR" sz="500" u="none" strike="noStrike" dirty="0" err="1">
                          <a:effectLst/>
                        </a:rPr>
                        <a:t>reality</a:t>
                      </a:r>
                      <a:r>
                        <a:rPr lang="tr-TR" sz="500" u="none" strike="noStrike" dirty="0">
                          <a:effectLst/>
                        </a:rPr>
                        <a:t>)</a:t>
                      </a:r>
                      <a:endParaRPr lang="tr-TR" sz="500" b="0" i="0" u="none" strike="noStrike" dirty="0">
                        <a:solidFill>
                          <a:srgbClr val="222222"/>
                        </a:solidFill>
                        <a:effectLst/>
                        <a:latin typeface="Times New Roman" panose="02020603050405020304" pitchFamily="18" charset="0"/>
                      </a:endParaRPr>
                    </a:p>
                  </a:txBody>
                  <a:tcPr marL="9139" marR="9139" marT="9139"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54011695"/>
                  </a:ext>
                </a:extLst>
              </a:tr>
              <a:tr h="144685">
                <a:tc>
                  <a:txBody>
                    <a:bodyPr/>
                    <a:lstStyle/>
                    <a:p>
                      <a:pPr algn="just" fontAlgn="ctr"/>
                      <a:r>
                        <a:rPr lang="tr-TR" sz="500" u="none" strike="noStrike" smtClean="0">
                          <a:effectLst/>
                        </a:rPr>
                        <a:t>Makine öğrenmesi (machine learn*)</a:t>
                      </a:r>
                      <a:endParaRPr lang="tr-TR" sz="500" b="0" i="0" u="none" strike="noStrike">
                        <a:solidFill>
                          <a:srgbClr val="222222"/>
                        </a:solidFill>
                        <a:effectLst/>
                        <a:latin typeface="Times New Roman" panose="02020603050405020304" pitchFamily="18" charset="0"/>
                      </a:endParaRPr>
                    </a:p>
                  </a:txBody>
                  <a:tcPr marL="9139" marR="9139" marT="9139" marB="0" anchor="ctr">
                    <a:lnL w="12700" cap="flat" cmpd="sng" algn="ctr">
                      <a:solidFill>
                        <a:schemeClr val="tx1"/>
                      </a:solidFill>
                      <a:prstDash val="solid"/>
                      <a:round/>
                      <a:headEnd type="none" w="med" len="med"/>
                      <a:tailEnd type="none" w="med" len="med"/>
                    </a:lnL>
                  </a:tcPr>
                </a:tc>
                <a:tc>
                  <a:txBody>
                    <a:bodyPr/>
                    <a:lstStyle/>
                    <a:p>
                      <a:pPr algn="just" fontAlgn="ctr"/>
                      <a:r>
                        <a:rPr lang="tr-TR" sz="500" u="none" strike="noStrike" dirty="0">
                          <a:effectLst/>
                        </a:rPr>
                        <a:t>Veri analitiği (data </a:t>
                      </a:r>
                      <a:r>
                        <a:rPr lang="tr-TR" sz="500" u="none" strike="noStrike" dirty="0" err="1">
                          <a:effectLst/>
                        </a:rPr>
                        <a:t>analytics</a:t>
                      </a:r>
                      <a:r>
                        <a:rPr lang="tr-TR" sz="500" u="none" strike="noStrike" dirty="0">
                          <a:effectLst/>
                        </a:rPr>
                        <a:t>)</a:t>
                      </a:r>
                      <a:endParaRPr lang="tr-TR" sz="500" b="0" i="0" u="none" strike="noStrike" dirty="0">
                        <a:solidFill>
                          <a:srgbClr val="222222"/>
                        </a:solidFill>
                        <a:effectLst/>
                        <a:latin typeface="Times New Roman" panose="02020603050405020304" pitchFamily="18" charset="0"/>
                      </a:endParaRPr>
                    </a:p>
                  </a:txBody>
                  <a:tcPr marL="9139" marR="9139" marT="9139"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131494567"/>
                  </a:ext>
                </a:extLst>
              </a:tr>
              <a:tr h="87542">
                <a:tc>
                  <a:txBody>
                    <a:bodyPr/>
                    <a:lstStyle/>
                    <a:p>
                      <a:pPr algn="just" fontAlgn="ctr"/>
                      <a:r>
                        <a:rPr lang="tr-TR" sz="500" u="none" strike="noStrike" dirty="0" smtClean="0">
                          <a:effectLst/>
                        </a:rPr>
                        <a:t>Derin öğrenme (</a:t>
                      </a:r>
                      <a:r>
                        <a:rPr lang="tr-TR" sz="500" u="none" strike="noStrike" dirty="0" err="1" smtClean="0">
                          <a:effectLst/>
                        </a:rPr>
                        <a:t>deep</a:t>
                      </a:r>
                      <a:r>
                        <a:rPr lang="tr-TR" sz="500" u="none" strike="noStrike" dirty="0" smtClean="0">
                          <a:effectLst/>
                        </a:rPr>
                        <a:t> </a:t>
                      </a:r>
                      <a:r>
                        <a:rPr lang="tr-TR" sz="500" u="none" strike="noStrike" dirty="0" err="1" smtClean="0">
                          <a:effectLst/>
                        </a:rPr>
                        <a:t>learn</a:t>
                      </a:r>
                      <a:r>
                        <a:rPr lang="tr-TR" sz="500" u="none" strike="noStrike" dirty="0" smtClean="0">
                          <a:effectLst/>
                        </a:rPr>
                        <a:t>*)</a:t>
                      </a:r>
                      <a:endParaRPr lang="tr-TR" sz="500" b="0" i="0" u="none" strike="noStrike" dirty="0">
                        <a:solidFill>
                          <a:srgbClr val="222222"/>
                        </a:solidFill>
                        <a:effectLst/>
                        <a:latin typeface="Times New Roman" panose="02020603050405020304" pitchFamily="18" charset="0"/>
                      </a:endParaRPr>
                    </a:p>
                  </a:txBody>
                  <a:tcPr marL="9139" marR="9139" marT="9139"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just" fontAlgn="ctr"/>
                      <a:r>
                        <a:rPr lang="tr-TR" sz="500" u="none" strike="noStrike" dirty="0">
                          <a:effectLst/>
                        </a:rPr>
                        <a:t>Büyük veri (</a:t>
                      </a:r>
                      <a:r>
                        <a:rPr lang="tr-TR" sz="500" u="none" strike="noStrike" dirty="0" err="1">
                          <a:effectLst/>
                        </a:rPr>
                        <a:t>big</a:t>
                      </a:r>
                      <a:r>
                        <a:rPr lang="tr-TR" sz="500" u="none" strike="noStrike" dirty="0">
                          <a:effectLst/>
                        </a:rPr>
                        <a:t> data)</a:t>
                      </a:r>
                      <a:endParaRPr lang="tr-TR" sz="500" b="0" i="0" u="none" strike="noStrike" dirty="0">
                        <a:solidFill>
                          <a:srgbClr val="222222"/>
                        </a:solidFill>
                        <a:effectLst/>
                        <a:latin typeface="Times New Roman" panose="02020603050405020304" pitchFamily="18" charset="0"/>
                      </a:endParaRPr>
                    </a:p>
                  </a:txBody>
                  <a:tcPr marL="9139" marR="9139" marT="9139"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5187176"/>
                  </a:ext>
                </a:extLst>
              </a:tr>
            </a:tbl>
          </a:graphicData>
        </a:graphic>
      </p:graphicFrame>
      <p:sp>
        <p:nvSpPr>
          <p:cNvPr id="16" name="Dikdörtgen 15"/>
          <p:cNvSpPr/>
          <p:nvPr/>
        </p:nvSpPr>
        <p:spPr>
          <a:xfrm>
            <a:off x="261149" y="6055102"/>
            <a:ext cx="2206430" cy="195823"/>
          </a:xfrm>
          <a:prstGeom prst="rect">
            <a:avLst/>
          </a:prstGeom>
        </p:spPr>
        <p:txBody>
          <a:bodyPr wrap="square">
            <a:spAutoFit/>
          </a:bodyPr>
          <a:lstStyle/>
          <a:p>
            <a:pPr algn="just">
              <a:lnSpc>
                <a:spcPct val="150000"/>
              </a:lnSpc>
              <a:spcAft>
                <a:spcPts val="0"/>
              </a:spcAft>
            </a:pPr>
            <a:r>
              <a:rPr lang="tr-TR" sz="500" dirty="0">
                <a:ea typeface="Calibri" panose="020F0502020204030204" pitchFamily="34" charset="0"/>
                <a:cs typeface="Times New Roman" panose="02020603050405020304" pitchFamily="18" charset="0"/>
              </a:rPr>
              <a:t>Tablo 1. Veri </a:t>
            </a:r>
            <a:r>
              <a:rPr lang="tr-TR" sz="500" dirty="0" err="1">
                <a:ea typeface="Calibri" panose="020F0502020204030204" pitchFamily="34" charset="0"/>
                <a:cs typeface="Times New Roman" panose="02020603050405020304" pitchFamily="18" charset="0"/>
              </a:rPr>
              <a:t>tababında</a:t>
            </a:r>
            <a:r>
              <a:rPr lang="tr-TR" sz="500" dirty="0">
                <a:ea typeface="Calibri" panose="020F0502020204030204" pitchFamily="34" charset="0"/>
                <a:cs typeface="Times New Roman" panose="02020603050405020304" pitchFamily="18" charset="0"/>
              </a:rPr>
              <a:t> araştırma yapılan anahtar sözcükler</a:t>
            </a:r>
          </a:p>
        </p:txBody>
      </p:sp>
      <p:pic>
        <p:nvPicPr>
          <p:cNvPr id="23" name="Resim 22" descr="grafik.png"/>
          <p:cNvPicPr/>
          <p:nvPr/>
        </p:nvPicPr>
        <p:blipFill>
          <a:blip r:embed="rId8" r:link="rId9" cstate="print">
            <a:extLst>
              <a:ext uri="{28A0092B-C50C-407E-A947-70E740481C1C}">
                <a14:useLocalDpi xmlns:a14="http://schemas.microsoft.com/office/drawing/2010/main" val="0"/>
              </a:ext>
            </a:extLst>
          </a:blip>
          <a:srcRect/>
          <a:stretch>
            <a:fillRect/>
          </a:stretch>
        </p:blipFill>
        <p:spPr bwMode="auto">
          <a:xfrm>
            <a:off x="2550413" y="6252329"/>
            <a:ext cx="1429550" cy="1063645"/>
          </a:xfrm>
          <a:prstGeom prst="rect">
            <a:avLst/>
          </a:prstGeom>
          <a:noFill/>
          <a:ln>
            <a:solidFill>
              <a:schemeClr val="tx1"/>
            </a:solidFill>
          </a:ln>
        </p:spPr>
      </p:pic>
      <p:pic>
        <p:nvPicPr>
          <p:cNvPr id="25" name="Resim 24" descr="grafik4.png"/>
          <p:cNvPicPr/>
          <p:nvPr/>
        </p:nvPicPr>
        <p:blipFill>
          <a:blip r:embed="rId10" r:link="rId11" cstate="print">
            <a:extLst>
              <a:ext uri="{28A0092B-C50C-407E-A947-70E740481C1C}">
                <a14:useLocalDpi xmlns:a14="http://schemas.microsoft.com/office/drawing/2010/main" val="0"/>
              </a:ext>
            </a:extLst>
          </a:blip>
          <a:srcRect/>
          <a:stretch>
            <a:fillRect/>
          </a:stretch>
        </p:blipFill>
        <p:spPr bwMode="auto">
          <a:xfrm>
            <a:off x="2549694" y="4929140"/>
            <a:ext cx="1430269" cy="982202"/>
          </a:xfrm>
          <a:prstGeom prst="rect">
            <a:avLst/>
          </a:prstGeom>
          <a:noFill/>
          <a:ln>
            <a:solidFill>
              <a:schemeClr val="tx1"/>
            </a:solidFill>
          </a:ln>
        </p:spPr>
      </p:pic>
      <p:sp>
        <p:nvSpPr>
          <p:cNvPr id="17" name="Dikdörtgen 16"/>
          <p:cNvSpPr/>
          <p:nvPr/>
        </p:nvSpPr>
        <p:spPr>
          <a:xfrm>
            <a:off x="2453190" y="2450842"/>
            <a:ext cx="1402193" cy="153888"/>
          </a:xfrm>
          <a:prstGeom prst="rect">
            <a:avLst/>
          </a:prstGeom>
        </p:spPr>
        <p:txBody>
          <a:bodyPr wrap="square">
            <a:spAutoFit/>
          </a:bodyPr>
          <a:lstStyle/>
          <a:p>
            <a:r>
              <a:rPr lang="tr-TR" sz="400" dirty="0"/>
              <a:t>Grafik 1: Yıl Bazında Yayımlanan Çalışma Sayısı </a:t>
            </a:r>
          </a:p>
        </p:txBody>
      </p:sp>
      <p:sp>
        <p:nvSpPr>
          <p:cNvPr id="21" name="Dikdörtgen 20"/>
          <p:cNvSpPr/>
          <p:nvPr/>
        </p:nvSpPr>
        <p:spPr>
          <a:xfrm>
            <a:off x="3726632" y="2457100"/>
            <a:ext cx="1511067" cy="153888"/>
          </a:xfrm>
          <a:prstGeom prst="rect">
            <a:avLst/>
          </a:prstGeom>
        </p:spPr>
        <p:txBody>
          <a:bodyPr wrap="square">
            <a:spAutoFit/>
          </a:bodyPr>
          <a:lstStyle/>
          <a:p>
            <a:r>
              <a:rPr lang="tr-TR" sz="400" dirty="0"/>
              <a:t>Grafik 2: Ülkelere Göre Yayımlanan Çalışma Sayısı</a:t>
            </a:r>
          </a:p>
        </p:txBody>
      </p:sp>
      <p:sp>
        <p:nvSpPr>
          <p:cNvPr id="29" name="Dikdörtgen 28"/>
          <p:cNvSpPr/>
          <p:nvPr/>
        </p:nvSpPr>
        <p:spPr>
          <a:xfrm>
            <a:off x="2480441" y="3273949"/>
            <a:ext cx="1315445" cy="338554"/>
          </a:xfrm>
          <a:prstGeom prst="rect">
            <a:avLst/>
          </a:prstGeom>
        </p:spPr>
        <p:txBody>
          <a:bodyPr wrap="square">
            <a:spAutoFit/>
          </a:bodyPr>
          <a:lstStyle/>
          <a:p>
            <a:pPr algn="just"/>
            <a:r>
              <a:rPr lang="tr-TR" sz="400" dirty="0"/>
              <a:t>Grafik 1’de görüldüğü üzere, yapay zeka ve dijital dönüşüm üzerine yayımlanan çalışmaların yıllara göre çoğunlukla arttığı, özellikle 2010’dan itibaren sürekli bir artış kaydettiği görülmektedir. </a:t>
            </a:r>
          </a:p>
        </p:txBody>
      </p:sp>
      <p:sp>
        <p:nvSpPr>
          <p:cNvPr id="30" name="Dikdörtgen 29"/>
          <p:cNvSpPr/>
          <p:nvPr/>
        </p:nvSpPr>
        <p:spPr>
          <a:xfrm>
            <a:off x="3734191" y="3264118"/>
            <a:ext cx="1409309" cy="338554"/>
          </a:xfrm>
          <a:prstGeom prst="rect">
            <a:avLst/>
          </a:prstGeom>
        </p:spPr>
        <p:txBody>
          <a:bodyPr wrap="square">
            <a:spAutoFit/>
          </a:bodyPr>
          <a:lstStyle/>
          <a:p>
            <a:pPr algn="just"/>
            <a:r>
              <a:rPr lang="tr-TR" sz="400" dirty="0" smtClean="0">
                <a:ea typeface="Calibri" panose="020F0502020204030204" pitchFamily="34" charset="0"/>
              </a:rPr>
              <a:t>Çin ve Amerika Birleşik Devletleri’nin yapay zeka ve dijital dönüşüm literatürüne önemli katkılar sunduğu söylenebilir. Türkiye ise bu sıralamada 768 makale ile 17. Sırada yerini almaktadır. </a:t>
            </a:r>
            <a:endParaRPr lang="tr-TR" sz="400" dirty="0"/>
          </a:p>
        </p:txBody>
      </p:sp>
      <p:sp>
        <p:nvSpPr>
          <p:cNvPr id="31" name="Dikdörtgen 30"/>
          <p:cNvSpPr/>
          <p:nvPr/>
        </p:nvSpPr>
        <p:spPr>
          <a:xfrm>
            <a:off x="2437485" y="3608319"/>
            <a:ext cx="1204895" cy="175113"/>
          </a:xfrm>
          <a:prstGeom prst="rect">
            <a:avLst/>
          </a:prstGeom>
        </p:spPr>
        <p:txBody>
          <a:bodyPr wrap="square">
            <a:spAutoFit/>
          </a:bodyPr>
          <a:lstStyle/>
          <a:p>
            <a:pPr algn="just">
              <a:lnSpc>
                <a:spcPct val="150000"/>
              </a:lnSpc>
              <a:spcBef>
                <a:spcPts val="600"/>
              </a:spcBef>
              <a:spcAft>
                <a:spcPts val="600"/>
              </a:spcAft>
            </a:pPr>
            <a:r>
              <a:rPr lang="tr-TR" sz="400" dirty="0">
                <a:latin typeface="+mj-lt"/>
                <a:ea typeface="Calibri" panose="020F0502020204030204" pitchFamily="34" charset="0"/>
                <a:cs typeface="Times New Roman" panose="02020603050405020304" pitchFamily="18" charset="0"/>
              </a:rPr>
              <a:t>Grafik </a:t>
            </a:r>
            <a:r>
              <a:rPr lang="tr-TR" sz="400" dirty="0" smtClean="0">
                <a:latin typeface="+mj-lt"/>
                <a:ea typeface="Calibri" panose="020F0502020204030204" pitchFamily="34" charset="0"/>
                <a:cs typeface="Times New Roman" panose="02020603050405020304" pitchFamily="18" charset="0"/>
              </a:rPr>
              <a:t>3: </a:t>
            </a:r>
            <a:r>
              <a:rPr lang="tr-TR" sz="400" dirty="0">
                <a:latin typeface="+mj-lt"/>
                <a:ea typeface="Calibri" panose="020F0502020204030204" pitchFamily="34" charset="0"/>
                <a:cs typeface="Times New Roman" panose="02020603050405020304" pitchFamily="18" charset="0"/>
              </a:rPr>
              <a:t>En Üretken Kuruluşlar</a:t>
            </a:r>
          </a:p>
        </p:txBody>
      </p:sp>
      <p:sp>
        <p:nvSpPr>
          <p:cNvPr id="33" name="Dikdörtgen 32"/>
          <p:cNvSpPr/>
          <p:nvPr/>
        </p:nvSpPr>
        <p:spPr>
          <a:xfrm>
            <a:off x="3706544" y="3598033"/>
            <a:ext cx="1511838" cy="175113"/>
          </a:xfrm>
          <a:prstGeom prst="rect">
            <a:avLst/>
          </a:prstGeom>
        </p:spPr>
        <p:txBody>
          <a:bodyPr wrap="square">
            <a:spAutoFit/>
          </a:bodyPr>
          <a:lstStyle/>
          <a:p>
            <a:pPr>
              <a:lnSpc>
                <a:spcPct val="150000"/>
              </a:lnSpc>
              <a:spcAft>
                <a:spcPts val="0"/>
              </a:spcAft>
            </a:pPr>
            <a:r>
              <a:rPr lang="tr-TR" sz="400" dirty="0" smtClean="0">
                <a:ea typeface="Calibri" panose="020F0502020204030204" pitchFamily="34" charset="0"/>
                <a:cs typeface="Times New Roman" panose="02020603050405020304" pitchFamily="18" charset="0"/>
              </a:rPr>
              <a:t>Grafik 4: </a:t>
            </a:r>
            <a:r>
              <a:rPr lang="tr-TR" sz="400" dirty="0">
                <a:ea typeface="Calibri" panose="020F0502020204030204" pitchFamily="34" charset="0"/>
                <a:cs typeface="Times New Roman" panose="02020603050405020304" pitchFamily="18" charset="0"/>
              </a:rPr>
              <a:t>Araştırmalara</a:t>
            </a:r>
            <a:r>
              <a:rPr lang="tr-TR" sz="400" dirty="0" smtClean="0">
                <a:ea typeface="Calibri" panose="020F0502020204030204" pitchFamily="34" charset="0"/>
                <a:cs typeface="Times New Roman" panose="02020603050405020304" pitchFamily="18" charset="0"/>
              </a:rPr>
              <a:t> Finansal </a:t>
            </a:r>
            <a:r>
              <a:rPr lang="tr-TR" sz="400" dirty="0">
                <a:ea typeface="Calibri" panose="020F0502020204030204" pitchFamily="34" charset="0"/>
                <a:cs typeface="Times New Roman" panose="02020603050405020304" pitchFamily="18" charset="0"/>
              </a:rPr>
              <a:t>Destek Sağlayan Kuruluşlar</a:t>
            </a:r>
          </a:p>
        </p:txBody>
      </p:sp>
      <p:sp>
        <p:nvSpPr>
          <p:cNvPr id="34" name="Dikdörtgen 33"/>
          <p:cNvSpPr/>
          <p:nvPr/>
        </p:nvSpPr>
        <p:spPr>
          <a:xfrm>
            <a:off x="2471793" y="4736210"/>
            <a:ext cx="1170587" cy="184666"/>
          </a:xfrm>
          <a:prstGeom prst="rect">
            <a:avLst/>
          </a:prstGeom>
        </p:spPr>
        <p:txBody>
          <a:bodyPr wrap="square">
            <a:spAutoFit/>
          </a:bodyPr>
          <a:lstStyle/>
          <a:p>
            <a:pPr algn="just">
              <a:lnSpc>
                <a:spcPct val="150000"/>
              </a:lnSpc>
              <a:spcAft>
                <a:spcPts val="0"/>
              </a:spcAft>
            </a:pPr>
            <a:r>
              <a:rPr lang="tr-TR" sz="400" dirty="0">
                <a:latin typeface="+mj-lt"/>
                <a:ea typeface="Calibri" panose="020F0502020204030204" pitchFamily="34" charset="0"/>
                <a:cs typeface="Times New Roman" panose="02020603050405020304" pitchFamily="18" charset="0"/>
              </a:rPr>
              <a:t>Grafik </a:t>
            </a:r>
            <a:r>
              <a:rPr lang="tr-TR" sz="400" dirty="0" smtClean="0">
                <a:latin typeface="+mj-lt"/>
                <a:ea typeface="Calibri" panose="020F0502020204030204" pitchFamily="34" charset="0"/>
                <a:cs typeface="Times New Roman" panose="02020603050405020304" pitchFamily="18" charset="0"/>
              </a:rPr>
              <a:t>5: </a:t>
            </a:r>
            <a:r>
              <a:rPr lang="tr-TR" sz="400" dirty="0">
                <a:latin typeface="+mj-lt"/>
                <a:ea typeface="Calibri" panose="020F0502020204030204" pitchFamily="34" charset="0"/>
                <a:cs typeface="Times New Roman" panose="02020603050405020304" pitchFamily="18" charset="0"/>
              </a:rPr>
              <a:t>Kelime Analizi Yoğunluk </a:t>
            </a:r>
            <a:r>
              <a:rPr lang="tr-TR" sz="400" dirty="0" smtClean="0">
                <a:latin typeface="+mj-lt"/>
                <a:ea typeface="Calibri" panose="020F0502020204030204" pitchFamily="34" charset="0"/>
                <a:cs typeface="Times New Roman" panose="02020603050405020304" pitchFamily="18" charset="0"/>
              </a:rPr>
              <a:t>Haritası</a:t>
            </a:r>
            <a:endParaRPr lang="tr-TR" sz="400" dirty="0">
              <a:latin typeface="+mj-lt"/>
              <a:ea typeface="Calibri" panose="020F0502020204030204" pitchFamily="34" charset="0"/>
              <a:cs typeface="Times New Roman" panose="02020603050405020304" pitchFamily="18" charset="0"/>
            </a:endParaRPr>
          </a:p>
        </p:txBody>
      </p:sp>
      <p:sp>
        <p:nvSpPr>
          <p:cNvPr id="35" name="Dikdörtgen 34"/>
          <p:cNvSpPr/>
          <p:nvPr/>
        </p:nvSpPr>
        <p:spPr>
          <a:xfrm>
            <a:off x="2453190" y="6062641"/>
            <a:ext cx="911095" cy="184666"/>
          </a:xfrm>
          <a:prstGeom prst="rect">
            <a:avLst/>
          </a:prstGeom>
        </p:spPr>
        <p:txBody>
          <a:bodyPr wrap="square">
            <a:spAutoFit/>
          </a:bodyPr>
          <a:lstStyle/>
          <a:p>
            <a:pPr algn="just">
              <a:lnSpc>
                <a:spcPct val="150000"/>
              </a:lnSpc>
              <a:spcAft>
                <a:spcPts val="0"/>
              </a:spcAft>
            </a:pPr>
            <a:r>
              <a:rPr lang="tr-TR" sz="400" dirty="0">
                <a:ea typeface="Calibri" panose="020F0502020204030204" pitchFamily="34" charset="0"/>
                <a:cs typeface="Times New Roman" panose="02020603050405020304" pitchFamily="18" charset="0"/>
              </a:rPr>
              <a:t>Grafik </a:t>
            </a:r>
            <a:r>
              <a:rPr lang="tr-TR" sz="400" dirty="0" smtClean="0">
                <a:ea typeface="Calibri" panose="020F0502020204030204" pitchFamily="34" charset="0"/>
                <a:cs typeface="Times New Roman" panose="02020603050405020304" pitchFamily="18" charset="0"/>
              </a:rPr>
              <a:t>6: </a:t>
            </a:r>
            <a:r>
              <a:rPr lang="tr-TR" sz="400" dirty="0">
                <a:ea typeface="Calibri" panose="020F0502020204030204" pitchFamily="34" charset="0"/>
                <a:cs typeface="Times New Roman" panose="02020603050405020304" pitchFamily="18" charset="0"/>
              </a:rPr>
              <a:t>Kelime Analizi Ağ Haritası </a:t>
            </a:r>
          </a:p>
        </p:txBody>
      </p:sp>
      <p:sp>
        <p:nvSpPr>
          <p:cNvPr id="36" name="Dikdörtgen 35"/>
          <p:cNvSpPr/>
          <p:nvPr/>
        </p:nvSpPr>
        <p:spPr>
          <a:xfrm>
            <a:off x="4019682" y="4807639"/>
            <a:ext cx="1061574" cy="1234953"/>
          </a:xfrm>
          <a:prstGeom prst="rect">
            <a:avLst/>
          </a:prstGeom>
        </p:spPr>
        <p:txBody>
          <a:bodyPr wrap="square">
            <a:spAutoFit/>
          </a:bodyPr>
          <a:lstStyle/>
          <a:p>
            <a:pPr algn="just">
              <a:lnSpc>
                <a:spcPct val="150000"/>
              </a:lnSpc>
              <a:spcBef>
                <a:spcPts val="600"/>
              </a:spcBef>
              <a:spcAft>
                <a:spcPts val="600"/>
              </a:spcAft>
            </a:pPr>
            <a:r>
              <a:rPr lang="tr-TR" sz="550" dirty="0" smtClean="0">
                <a:ea typeface="Calibri" panose="020F0502020204030204" pitchFamily="34" charset="0"/>
                <a:cs typeface="Times New Roman" panose="02020603050405020304" pitchFamily="18" charset="0"/>
              </a:rPr>
              <a:t>Yapılan çalışmaların kelimeleri </a:t>
            </a:r>
            <a:r>
              <a:rPr lang="tr-TR" sz="550" dirty="0">
                <a:ea typeface="Calibri" panose="020F0502020204030204" pitchFamily="34" charset="0"/>
                <a:cs typeface="Times New Roman" panose="02020603050405020304" pitchFamily="18" charset="0"/>
              </a:rPr>
              <a:t>analiz edildiğinde en çok </a:t>
            </a:r>
            <a:r>
              <a:rPr lang="tr-TR" sz="550" dirty="0" smtClean="0">
                <a:ea typeface="Calibri" panose="020F0502020204030204" pitchFamily="34" charset="0"/>
                <a:cs typeface="Times New Roman" panose="02020603050405020304" pitchFamily="18" charset="0"/>
              </a:rPr>
              <a:t>çalışmanın akıllı şebeke üzerine </a:t>
            </a:r>
            <a:r>
              <a:rPr lang="tr-TR" sz="550" dirty="0">
                <a:ea typeface="Calibri" panose="020F0502020204030204" pitchFamily="34" charset="0"/>
                <a:cs typeface="Times New Roman" panose="02020603050405020304" pitchFamily="18" charset="0"/>
              </a:rPr>
              <a:t>olduğu görülmektedir. Ayrıca makine </a:t>
            </a:r>
            <a:r>
              <a:rPr lang="tr-TR" sz="550" dirty="0" smtClean="0">
                <a:ea typeface="Calibri" panose="020F0502020204030204" pitchFamily="34" charset="0"/>
                <a:cs typeface="Times New Roman" panose="02020603050405020304" pitchFamily="18" charset="0"/>
              </a:rPr>
              <a:t>öğrenmesi, </a:t>
            </a:r>
            <a:r>
              <a:rPr lang="tr-TR" sz="550" dirty="0">
                <a:ea typeface="Calibri" panose="020F0502020204030204" pitchFamily="34" charset="0"/>
                <a:cs typeface="Times New Roman" panose="02020603050405020304" pitchFamily="18" charset="0"/>
              </a:rPr>
              <a:t>yenilenebilir </a:t>
            </a:r>
            <a:r>
              <a:rPr lang="tr-TR" sz="550" dirty="0" smtClean="0">
                <a:ea typeface="Calibri" panose="020F0502020204030204" pitchFamily="34" charset="0"/>
                <a:cs typeface="Times New Roman" panose="02020603050405020304" pitchFamily="18" charset="0"/>
              </a:rPr>
              <a:t>enerji, </a:t>
            </a:r>
            <a:r>
              <a:rPr lang="tr-TR" sz="550" dirty="0">
                <a:ea typeface="Calibri" panose="020F0502020204030204" pitchFamily="34" charset="0"/>
                <a:cs typeface="Times New Roman" panose="02020603050405020304" pitchFamily="18" charset="0"/>
              </a:rPr>
              <a:t>enerji </a:t>
            </a:r>
            <a:r>
              <a:rPr lang="tr-TR" sz="550" dirty="0" smtClean="0">
                <a:ea typeface="Calibri" panose="020F0502020204030204" pitchFamily="34" charset="0"/>
                <a:cs typeface="Times New Roman" panose="02020603050405020304" pitchFamily="18" charset="0"/>
              </a:rPr>
              <a:t>verimliliği </a:t>
            </a:r>
            <a:r>
              <a:rPr lang="tr-TR" sz="550" dirty="0">
                <a:ea typeface="Calibri" panose="020F0502020204030204" pitchFamily="34" charset="0"/>
                <a:cs typeface="Times New Roman" panose="02020603050405020304" pitchFamily="18" charset="0"/>
              </a:rPr>
              <a:t>ve nesnelerin interneti </a:t>
            </a:r>
            <a:r>
              <a:rPr lang="tr-TR" sz="550" dirty="0" smtClean="0">
                <a:ea typeface="Calibri" panose="020F0502020204030204" pitchFamily="34" charset="0"/>
                <a:cs typeface="Times New Roman" panose="02020603050405020304" pitchFamily="18" charset="0"/>
              </a:rPr>
              <a:t>çalışmaları olduğu </a:t>
            </a:r>
            <a:r>
              <a:rPr lang="tr-TR" sz="550" dirty="0">
                <a:ea typeface="Calibri" panose="020F0502020204030204" pitchFamily="34" charset="0"/>
                <a:cs typeface="Times New Roman" panose="02020603050405020304" pitchFamily="18" charset="0"/>
              </a:rPr>
              <a:t>görülmektedir. </a:t>
            </a:r>
            <a:endParaRPr lang="tr-TR" sz="550" dirty="0">
              <a:effectLst/>
              <a:ea typeface="Calibri" panose="020F0502020204030204" pitchFamily="34" charset="0"/>
              <a:cs typeface="Times New Roman" panose="02020603050405020304" pitchFamily="18" charset="0"/>
            </a:endParaRPr>
          </a:p>
        </p:txBody>
      </p:sp>
      <p:sp>
        <p:nvSpPr>
          <p:cNvPr id="38" name="Dikdörtgen 37"/>
          <p:cNvSpPr/>
          <p:nvPr/>
        </p:nvSpPr>
        <p:spPr>
          <a:xfrm>
            <a:off x="4017580" y="6170518"/>
            <a:ext cx="1034556" cy="981038"/>
          </a:xfrm>
          <a:prstGeom prst="rect">
            <a:avLst/>
          </a:prstGeom>
        </p:spPr>
        <p:txBody>
          <a:bodyPr wrap="square">
            <a:spAutoFit/>
          </a:bodyPr>
          <a:lstStyle/>
          <a:p>
            <a:pPr algn="just">
              <a:lnSpc>
                <a:spcPct val="150000"/>
              </a:lnSpc>
            </a:pPr>
            <a:r>
              <a:rPr lang="tr-TR" sz="550" dirty="0">
                <a:ea typeface="Calibri" panose="020F0502020204030204" pitchFamily="34" charset="0"/>
                <a:cs typeface="Times New Roman" panose="02020603050405020304" pitchFamily="18" charset="0"/>
              </a:rPr>
              <a:t>Elektrik enerjisi, yapay zeka ve dijital dönüşüm konularında </a:t>
            </a:r>
            <a:r>
              <a:rPr lang="tr-TR" sz="550" dirty="0" smtClean="0">
                <a:ea typeface="Calibri" panose="020F0502020204030204" pitchFamily="34" charset="0"/>
                <a:cs typeface="Times New Roman" panose="02020603050405020304" pitchFamily="18" charset="0"/>
              </a:rPr>
              <a:t>yapılan çalışmaların </a:t>
            </a:r>
            <a:r>
              <a:rPr lang="tr-TR" sz="550" dirty="0">
                <a:ea typeface="Calibri" panose="020F0502020204030204" pitchFamily="34" charset="0"/>
                <a:cs typeface="Times New Roman" panose="02020603050405020304" pitchFamily="18" charset="0"/>
              </a:rPr>
              <a:t>özetlerinde geçen kelimeler analiz edilmiştir ve 6 ana grup olduğu tespit edilmiştir.</a:t>
            </a:r>
          </a:p>
        </p:txBody>
      </p:sp>
      <p:sp>
        <p:nvSpPr>
          <p:cNvPr id="39" name="Dikdörtgen 38"/>
          <p:cNvSpPr/>
          <p:nvPr/>
        </p:nvSpPr>
        <p:spPr>
          <a:xfrm>
            <a:off x="2441456" y="4381593"/>
            <a:ext cx="1258228" cy="276999"/>
          </a:xfrm>
          <a:prstGeom prst="rect">
            <a:avLst/>
          </a:prstGeom>
        </p:spPr>
        <p:txBody>
          <a:bodyPr wrap="square">
            <a:spAutoFit/>
          </a:bodyPr>
          <a:lstStyle/>
          <a:p>
            <a:pPr algn="just">
              <a:lnSpc>
                <a:spcPct val="150000"/>
              </a:lnSpc>
              <a:spcBef>
                <a:spcPts val="600"/>
              </a:spcBef>
              <a:spcAft>
                <a:spcPts val="600"/>
              </a:spcAft>
            </a:pPr>
            <a:r>
              <a:rPr lang="tr-TR" sz="400" dirty="0">
                <a:ea typeface="Calibri" panose="020F0502020204030204" pitchFamily="34" charset="0"/>
                <a:cs typeface="Times New Roman" panose="02020603050405020304" pitchFamily="18" charset="0"/>
              </a:rPr>
              <a:t>Grafikte bulunan kuruluşların tamamı Çin’de bulunmaktadır. </a:t>
            </a:r>
            <a:endParaRPr lang="tr-TR" sz="300" dirty="0">
              <a:effectLst/>
              <a:ea typeface="Calibri" panose="020F0502020204030204" pitchFamily="34" charset="0"/>
              <a:cs typeface="Times New Roman" panose="02020603050405020304" pitchFamily="18" charset="0"/>
            </a:endParaRPr>
          </a:p>
        </p:txBody>
      </p:sp>
      <p:sp>
        <p:nvSpPr>
          <p:cNvPr id="40" name="Dikdörtgen 39"/>
          <p:cNvSpPr/>
          <p:nvPr/>
        </p:nvSpPr>
        <p:spPr>
          <a:xfrm>
            <a:off x="3692357" y="4396083"/>
            <a:ext cx="1422105" cy="276999"/>
          </a:xfrm>
          <a:prstGeom prst="rect">
            <a:avLst/>
          </a:prstGeom>
        </p:spPr>
        <p:txBody>
          <a:bodyPr wrap="square">
            <a:spAutoFit/>
          </a:bodyPr>
          <a:lstStyle/>
          <a:p>
            <a:pPr algn="just"/>
            <a:r>
              <a:rPr lang="tr-TR" sz="400" dirty="0" smtClean="0">
                <a:ea typeface="Calibri" panose="020F0502020204030204" pitchFamily="34" charset="0"/>
                <a:cs typeface="Times New Roman" panose="02020603050405020304" pitchFamily="18" charset="0"/>
              </a:rPr>
              <a:t>Grafikte görüldüğü </a:t>
            </a:r>
            <a:r>
              <a:rPr lang="tr-TR" sz="400" dirty="0">
                <a:ea typeface="Calibri" panose="020F0502020204030204" pitchFamily="34" charset="0"/>
                <a:cs typeface="Times New Roman" panose="02020603050405020304" pitchFamily="18" charset="0"/>
              </a:rPr>
              <a:t>üzere Çin Ulusal Doğa Bilimleri Vakfı yapay zeka ve dijital dönüşüm konularında 3995 çalışmaya finansal destek sağlamıştır. </a:t>
            </a:r>
            <a:endParaRPr lang="tr-TR" sz="400" dirty="0">
              <a:cs typeface="Times New Roman" panose="02020603050405020304" pitchFamily="18" charset="0"/>
            </a:endParaRPr>
          </a:p>
        </p:txBody>
      </p:sp>
    </p:spTree>
    <p:extLst>
      <p:ext uri="{BB962C8B-B14F-4D97-AF65-F5344CB8AC3E}">
        <p14:creationId xmlns:p14="http://schemas.microsoft.com/office/powerpoint/2010/main" val="369227736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6668</TotalTime>
  <Words>718</Words>
  <Application>Microsoft Office PowerPoint</Application>
  <PresentationFormat>Ekran Gösterisi (16:9)</PresentationFormat>
  <Paragraphs>47</Paragraphs>
  <Slides>1</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vt:i4>
      </vt:variant>
    </vt:vector>
  </HeadingPairs>
  <TitlesOfParts>
    <vt:vector size="6" baseType="lpstr">
      <vt:lpstr>Arial</vt:lpstr>
      <vt:lpstr>Calibri</vt:lpstr>
      <vt:lpstr>Times New Roman</vt:lpstr>
      <vt:lpstr>Wingdings</vt:lpstr>
      <vt:lpstr>Larissa</vt:lpstr>
      <vt:lpstr>PowerPoint Sunusu</vt:lpstr>
    </vt:vector>
  </TitlesOfParts>
  <Company>TUM HSA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Seiler Johannes</dc:creator>
  <cp:lastModifiedBy>İbrahim Etem KAYA</cp:lastModifiedBy>
  <cp:revision>76</cp:revision>
  <cp:lastPrinted>2024-09-09T13:23:55Z</cp:lastPrinted>
  <dcterms:created xsi:type="dcterms:W3CDTF">2012-01-27T19:43:58Z</dcterms:created>
  <dcterms:modified xsi:type="dcterms:W3CDTF">2024-09-20T10:55:39Z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geodilabelclass">
    <vt:lpwstr>id_classification_normal=2155a213-0150-4c2d-9211-dba2def647fd</vt:lpwstr>
  </property>
  <property fmtid="{D5CDD505-2E9C-101B-9397-08002B2CF9AE}" pid="3" name="geodilabeluser">
    <vt:lpwstr>user=uted111757</vt:lpwstr>
  </property>
  <property fmtid="{D5CDD505-2E9C-101B-9397-08002B2CF9AE}" pid="4" name="geodilabeltime">
    <vt:lpwstr>datetime=2024-09-09T13:23:30.267Z</vt:lpwstr>
  </property>
</Properties>
</file>