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0" r:id="rId2"/>
  </p:sldIdLst>
  <p:sldSz cx="5143500" cy="9144000" type="screen16x9"/>
  <p:notesSz cx="7099300" cy="10234613"/>
  <p:defaultTextStyle>
    <a:defPPr>
      <a:defRPr lang="de-DE"/>
    </a:defPPr>
    <a:lvl1pPr marL="0" algn="l" defTabSz="815371" rtl="0" eaLnBrk="1" latinLnBrk="0" hangingPunct="1">
      <a:defRPr sz="1600" kern="1200">
        <a:solidFill>
          <a:schemeClr val="tx1"/>
        </a:solidFill>
        <a:latin typeface="+mn-lt"/>
        <a:ea typeface="+mn-ea"/>
        <a:cs typeface="+mn-cs"/>
      </a:defRPr>
    </a:lvl1pPr>
    <a:lvl2pPr marL="407685" algn="l" defTabSz="815371" rtl="0" eaLnBrk="1" latinLnBrk="0" hangingPunct="1">
      <a:defRPr sz="1600" kern="1200">
        <a:solidFill>
          <a:schemeClr val="tx1"/>
        </a:solidFill>
        <a:latin typeface="+mn-lt"/>
        <a:ea typeface="+mn-ea"/>
        <a:cs typeface="+mn-cs"/>
      </a:defRPr>
    </a:lvl2pPr>
    <a:lvl3pPr marL="815371" algn="l" defTabSz="815371" rtl="0" eaLnBrk="1" latinLnBrk="0" hangingPunct="1">
      <a:defRPr sz="1600" kern="1200">
        <a:solidFill>
          <a:schemeClr val="tx1"/>
        </a:solidFill>
        <a:latin typeface="+mn-lt"/>
        <a:ea typeface="+mn-ea"/>
        <a:cs typeface="+mn-cs"/>
      </a:defRPr>
    </a:lvl3pPr>
    <a:lvl4pPr marL="1223056" algn="l" defTabSz="815371" rtl="0" eaLnBrk="1" latinLnBrk="0" hangingPunct="1">
      <a:defRPr sz="1600" kern="1200">
        <a:solidFill>
          <a:schemeClr val="tx1"/>
        </a:solidFill>
        <a:latin typeface="+mn-lt"/>
        <a:ea typeface="+mn-ea"/>
        <a:cs typeface="+mn-cs"/>
      </a:defRPr>
    </a:lvl4pPr>
    <a:lvl5pPr marL="1630741" algn="l" defTabSz="815371" rtl="0" eaLnBrk="1" latinLnBrk="0" hangingPunct="1">
      <a:defRPr sz="1600" kern="1200">
        <a:solidFill>
          <a:schemeClr val="tx1"/>
        </a:solidFill>
        <a:latin typeface="+mn-lt"/>
        <a:ea typeface="+mn-ea"/>
        <a:cs typeface="+mn-cs"/>
      </a:defRPr>
    </a:lvl5pPr>
    <a:lvl6pPr marL="2038426" algn="l" defTabSz="815371" rtl="0" eaLnBrk="1" latinLnBrk="0" hangingPunct="1">
      <a:defRPr sz="1600" kern="1200">
        <a:solidFill>
          <a:schemeClr val="tx1"/>
        </a:solidFill>
        <a:latin typeface="+mn-lt"/>
        <a:ea typeface="+mn-ea"/>
        <a:cs typeface="+mn-cs"/>
      </a:defRPr>
    </a:lvl6pPr>
    <a:lvl7pPr marL="2446113" algn="l" defTabSz="815371" rtl="0" eaLnBrk="1" latinLnBrk="0" hangingPunct="1">
      <a:defRPr sz="1600" kern="1200">
        <a:solidFill>
          <a:schemeClr val="tx1"/>
        </a:solidFill>
        <a:latin typeface="+mn-lt"/>
        <a:ea typeface="+mn-ea"/>
        <a:cs typeface="+mn-cs"/>
      </a:defRPr>
    </a:lvl7pPr>
    <a:lvl8pPr marL="2853798" algn="l" defTabSz="815371" rtl="0" eaLnBrk="1" latinLnBrk="0" hangingPunct="1">
      <a:defRPr sz="1600" kern="1200">
        <a:solidFill>
          <a:schemeClr val="tx1"/>
        </a:solidFill>
        <a:latin typeface="+mn-lt"/>
        <a:ea typeface="+mn-ea"/>
        <a:cs typeface="+mn-cs"/>
      </a:defRPr>
    </a:lvl8pPr>
    <a:lvl9pPr marL="3261483" algn="l" defTabSz="815371" rtl="0" eaLnBrk="1" latinLnBrk="0" hangingPunct="1">
      <a:defRPr sz="1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162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D5C"/>
    <a:srgbClr val="DE633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6" autoAdjust="0"/>
    <p:restoredTop sz="94651" autoAdjust="0"/>
  </p:normalViewPr>
  <p:slideViewPr>
    <p:cSldViewPr>
      <p:cViewPr>
        <p:scale>
          <a:sx n="200" d="100"/>
          <a:sy n="200" d="100"/>
        </p:scale>
        <p:origin x="701" y="-5059"/>
      </p:cViewPr>
      <p:guideLst>
        <p:guide orient="horz" pos="2880"/>
        <p:guide pos="162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8" d="100"/>
          <a:sy n="78" d="100"/>
        </p:scale>
        <p:origin x="3984"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sz="quarter" idx="1"/>
          </p:nvPr>
        </p:nvSpPr>
        <p:spPr>
          <a:xfrm>
            <a:off x="4021138" y="0"/>
            <a:ext cx="3076575" cy="512763"/>
          </a:xfrm>
          <a:prstGeom prst="rect">
            <a:avLst/>
          </a:prstGeom>
        </p:spPr>
        <p:txBody>
          <a:bodyPr vert="horz" lIns="91440" tIns="45720" rIns="91440" bIns="45720" rtlCol="0"/>
          <a:lstStyle>
            <a:lvl1pPr algn="r">
              <a:defRPr sz="1200"/>
            </a:lvl1pPr>
          </a:lstStyle>
          <a:p>
            <a:fld id="{7A006683-64FD-4B0F-9A70-B02DFFAB3955}" type="datetimeFigureOut">
              <a:rPr lang="en-GB" smtClean="0"/>
              <a:t>06/09/2024</a:t>
            </a:fld>
            <a:endParaRPr lang="en-GB"/>
          </a:p>
        </p:txBody>
      </p:sp>
      <p:sp>
        <p:nvSpPr>
          <p:cNvPr id="4" name="Espace réservé du pied de page 3"/>
          <p:cNvSpPr>
            <a:spLocks noGrp="1"/>
          </p:cNvSpPr>
          <p:nvPr>
            <p:ph type="ftr" sz="quarter" idx="2"/>
          </p:nvPr>
        </p:nvSpPr>
        <p:spPr>
          <a:xfrm>
            <a:off x="0" y="9721850"/>
            <a:ext cx="3076575" cy="512763"/>
          </a:xfrm>
          <a:prstGeom prst="rect">
            <a:avLst/>
          </a:prstGeom>
        </p:spPr>
        <p:txBody>
          <a:bodyPr vert="horz" lIns="91440" tIns="45720" rIns="91440" bIns="45720" rtlCol="0" anchor="b"/>
          <a:lstStyle>
            <a:lvl1pPr algn="l">
              <a:defRPr sz="1200"/>
            </a:lvl1pPr>
          </a:lstStyle>
          <a:p>
            <a:endParaRPr lang="en-GB"/>
          </a:p>
        </p:txBody>
      </p:sp>
      <p:sp>
        <p:nvSpPr>
          <p:cNvPr id="5" name="Espace réservé du numéro de diapositive 4"/>
          <p:cNvSpPr>
            <a:spLocks noGrp="1"/>
          </p:cNvSpPr>
          <p:nvPr>
            <p:ph type="sldNum" sz="quarter" idx="3"/>
          </p:nvPr>
        </p:nvSpPr>
        <p:spPr>
          <a:xfrm>
            <a:off x="4021138" y="9721850"/>
            <a:ext cx="3076575" cy="512763"/>
          </a:xfrm>
          <a:prstGeom prst="rect">
            <a:avLst/>
          </a:prstGeom>
        </p:spPr>
        <p:txBody>
          <a:bodyPr vert="horz" lIns="91440" tIns="45720" rIns="91440" bIns="45720" rtlCol="0" anchor="b"/>
          <a:lstStyle>
            <a:lvl1pPr algn="r">
              <a:defRPr sz="1200"/>
            </a:lvl1pPr>
          </a:lstStyle>
          <a:p>
            <a:fld id="{87B2591A-4ACC-4650-A3DB-333C264214F1}" type="slidenum">
              <a:rPr lang="en-GB" smtClean="0"/>
              <a:t>‹#›</a:t>
            </a:fld>
            <a:endParaRPr lang="en-GB"/>
          </a:p>
        </p:txBody>
      </p:sp>
    </p:spTree>
    <p:extLst>
      <p:ext uri="{BB962C8B-B14F-4D97-AF65-F5344CB8AC3E}">
        <p14:creationId xmlns:p14="http://schemas.microsoft.com/office/powerpoint/2010/main" val="36832145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6575" cy="512763"/>
          </a:xfrm>
          <a:prstGeom prst="rect">
            <a:avLst/>
          </a:prstGeom>
        </p:spPr>
        <p:txBody>
          <a:bodyPr vert="horz" lIns="91440" tIns="45720" rIns="91440" bIns="45720" rtlCol="0"/>
          <a:lstStyle>
            <a:lvl1pPr algn="l">
              <a:defRPr sz="1200"/>
            </a:lvl1pPr>
          </a:lstStyle>
          <a:p>
            <a:endParaRPr lang="en-GB"/>
          </a:p>
        </p:txBody>
      </p:sp>
      <p:sp>
        <p:nvSpPr>
          <p:cNvPr id="3" name="Espace réservé de la date 2"/>
          <p:cNvSpPr>
            <a:spLocks noGrp="1"/>
          </p:cNvSpPr>
          <p:nvPr>
            <p:ph type="dt" idx="1"/>
          </p:nvPr>
        </p:nvSpPr>
        <p:spPr>
          <a:xfrm>
            <a:off x="4021138" y="0"/>
            <a:ext cx="3076575" cy="512763"/>
          </a:xfrm>
          <a:prstGeom prst="rect">
            <a:avLst/>
          </a:prstGeom>
        </p:spPr>
        <p:txBody>
          <a:bodyPr vert="horz" lIns="91440" tIns="45720" rIns="91440" bIns="45720" rtlCol="0"/>
          <a:lstStyle>
            <a:lvl1pPr algn="r">
              <a:defRPr sz="1200"/>
            </a:lvl1pPr>
          </a:lstStyle>
          <a:p>
            <a:fld id="{33F613C9-23FC-42FA-ABE7-A214C19E8C0F}" type="datetimeFigureOut">
              <a:rPr lang="en-GB" smtClean="0"/>
              <a:t>06/09/2024</a:t>
            </a:fld>
            <a:endParaRPr lang="en-GB"/>
          </a:p>
        </p:txBody>
      </p:sp>
      <p:sp>
        <p:nvSpPr>
          <p:cNvPr id="5" name="Espace réservé des notes 4"/>
          <p:cNvSpPr>
            <a:spLocks noGrp="1"/>
          </p:cNvSpPr>
          <p:nvPr>
            <p:ph type="body" sz="quarter" idx="3"/>
          </p:nvPr>
        </p:nvSpPr>
        <p:spPr>
          <a:xfrm>
            <a:off x="709613" y="4926013"/>
            <a:ext cx="5680075" cy="4029075"/>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GB"/>
          </a:p>
        </p:txBody>
      </p:sp>
      <p:sp>
        <p:nvSpPr>
          <p:cNvPr id="7" name="Espace réservé du numéro de diapositive 6"/>
          <p:cNvSpPr>
            <a:spLocks noGrp="1"/>
          </p:cNvSpPr>
          <p:nvPr>
            <p:ph type="sldNum" sz="quarter" idx="5"/>
          </p:nvPr>
        </p:nvSpPr>
        <p:spPr>
          <a:xfrm>
            <a:off x="4021138" y="9721850"/>
            <a:ext cx="3076575" cy="512763"/>
          </a:xfrm>
          <a:prstGeom prst="rect">
            <a:avLst/>
          </a:prstGeom>
        </p:spPr>
        <p:txBody>
          <a:bodyPr vert="horz" lIns="91440" tIns="45720" rIns="91440" bIns="45720" rtlCol="0" anchor="b"/>
          <a:lstStyle>
            <a:lvl1pPr algn="r">
              <a:defRPr sz="1200"/>
            </a:lvl1pPr>
          </a:lstStyle>
          <a:p>
            <a:fld id="{38FF3890-1586-4355-8EE4-265F1B88BAC8}" type="slidenum">
              <a:rPr lang="en-GB" smtClean="0"/>
              <a:t>‹#›</a:t>
            </a:fld>
            <a:endParaRPr lang="en-GB"/>
          </a:p>
        </p:txBody>
      </p:sp>
      <p:sp>
        <p:nvSpPr>
          <p:cNvPr id="8" name="Espace réservé de l'image des diapositives 7"/>
          <p:cNvSpPr>
            <a:spLocks noGrp="1" noRot="1" noChangeAspect="1"/>
          </p:cNvSpPr>
          <p:nvPr>
            <p:ph type="sldImg" idx="2"/>
          </p:nvPr>
        </p:nvSpPr>
        <p:spPr>
          <a:xfrm>
            <a:off x="2578100" y="1279525"/>
            <a:ext cx="1943100" cy="3454400"/>
          </a:xfrm>
          <a:prstGeom prst="rect">
            <a:avLst/>
          </a:prstGeom>
          <a:noFill/>
          <a:ln w="12700">
            <a:solidFill>
              <a:prstClr val="black"/>
            </a:solidFill>
          </a:ln>
        </p:spPr>
        <p:txBody>
          <a:bodyPr vert="horz" lIns="91440" tIns="45720" rIns="91440" bIns="45720" rtlCol="0" anchor="ctr"/>
          <a:lstStyle/>
          <a:p>
            <a:endParaRPr lang="en-GB"/>
          </a:p>
        </p:txBody>
      </p:sp>
      <p:sp>
        <p:nvSpPr>
          <p:cNvPr id="9" name="Espace réservé du pied de page 8"/>
          <p:cNvSpPr>
            <a:spLocks noGrp="1"/>
          </p:cNvSpPr>
          <p:nvPr>
            <p:ph type="ftr" sz="quarter" idx="4"/>
          </p:nvPr>
        </p:nvSpPr>
        <p:spPr>
          <a:xfrm>
            <a:off x="0" y="9721850"/>
            <a:ext cx="3076575" cy="512763"/>
          </a:xfrm>
          <a:prstGeom prst="rect">
            <a:avLst/>
          </a:prstGeom>
        </p:spPr>
        <p:txBody>
          <a:bodyPr vert="horz" lIns="91440" tIns="45720" rIns="91440" bIns="45720" rtlCol="0" anchor="b"/>
          <a:lstStyle>
            <a:lvl1pPr algn="l">
              <a:defRPr sz="1200"/>
            </a:lvl1pPr>
          </a:lstStyle>
          <a:p>
            <a:endParaRPr lang="en-GB"/>
          </a:p>
        </p:txBody>
      </p:sp>
    </p:spTree>
    <p:extLst>
      <p:ext uri="{BB962C8B-B14F-4D97-AF65-F5344CB8AC3E}">
        <p14:creationId xmlns:p14="http://schemas.microsoft.com/office/powerpoint/2010/main" val="2567389914"/>
      </p:ext>
    </p:extLst>
  </p:cSld>
  <p:clrMap bg1="lt1" tx1="dk1" bg2="lt2" tx2="dk2" accent1="accent1" accent2="accent2" accent3="accent3" accent4="accent4" accent5="accent5" accent6="accent6" hlink="hlink" folHlink="folHlink"/>
  <p:notesStyle>
    <a:lvl1pPr marL="0" algn="l" defTabSz="178520" rtl="0" eaLnBrk="1" latinLnBrk="0" hangingPunct="1">
      <a:defRPr sz="234" kern="1200">
        <a:solidFill>
          <a:schemeClr val="tx1"/>
        </a:solidFill>
        <a:latin typeface="+mn-lt"/>
        <a:ea typeface="+mn-ea"/>
        <a:cs typeface="+mn-cs"/>
      </a:defRPr>
    </a:lvl1pPr>
    <a:lvl2pPr marL="89260" algn="l" defTabSz="178520" rtl="0" eaLnBrk="1" latinLnBrk="0" hangingPunct="1">
      <a:defRPr sz="234" kern="1200">
        <a:solidFill>
          <a:schemeClr val="tx1"/>
        </a:solidFill>
        <a:latin typeface="+mn-lt"/>
        <a:ea typeface="+mn-ea"/>
        <a:cs typeface="+mn-cs"/>
      </a:defRPr>
    </a:lvl2pPr>
    <a:lvl3pPr marL="178520" algn="l" defTabSz="178520" rtl="0" eaLnBrk="1" latinLnBrk="0" hangingPunct="1">
      <a:defRPr sz="234" kern="1200">
        <a:solidFill>
          <a:schemeClr val="tx1"/>
        </a:solidFill>
        <a:latin typeface="+mn-lt"/>
        <a:ea typeface="+mn-ea"/>
        <a:cs typeface="+mn-cs"/>
      </a:defRPr>
    </a:lvl3pPr>
    <a:lvl4pPr marL="267779" algn="l" defTabSz="178520" rtl="0" eaLnBrk="1" latinLnBrk="0" hangingPunct="1">
      <a:defRPr sz="234" kern="1200">
        <a:solidFill>
          <a:schemeClr val="tx1"/>
        </a:solidFill>
        <a:latin typeface="+mn-lt"/>
        <a:ea typeface="+mn-ea"/>
        <a:cs typeface="+mn-cs"/>
      </a:defRPr>
    </a:lvl4pPr>
    <a:lvl5pPr marL="357040" algn="l" defTabSz="178520" rtl="0" eaLnBrk="1" latinLnBrk="0" hangingPunct="1">
      <a:defRPr sz="234" kern="1200">
        <a:solidFill>
          <a:schemeClr val="tx1"/>
        </a:solidFill>
        <a:latin typeface="+mn-lt"/>
        <a:ea typeface="+mn-ea"/>
        <a:cs typeface="+mn-cs"/>
      </a:defRPr>
    </a:lvl5pPr>
    <a:lvl6pPr marL="446298" algn="l" defTabSz="178520" rtl="0" eaLnBrk="1" latinLnBrk="0" hangingPunct="1">
      <a:defRPr sz="234" kern="1200">
        <a:solidFill>
          <a:schemeClr val="tx1"/>
        </a:solidFill>
        <a:latin typeface="+mn-lt"/>
        <a:ea typeface="+mn-ea"/>
        <a:cs typeface="+mn-cs"/>
      </a:defRPr>
    </a:lvl6pPr>
    <a:lvl7pPr marL="535559" algn="l" defTabSz="178520" rtl="0" eaLnBrk="1" latinLnBrk="0" hangingPunct="1">
      <a:defRPr sz="234" kern="1200">
        <a:solidFill>
          <a:schemeClr val="tx1"/>
        </a:solidFill>
        <a:latin typeface="+mn-lt"/>
        <a:ea typeface="+mn-ea"/>
        <a:cs typeface="+mn-cs"/>
      </a:defRPr>
    </a:lvl7pPr>
    <a:lvl8pPr marL="624818" algn="l" defTabSz="178520" rtl="0" eaLnBrk="1" latinLnBrk="0" hangingPunct="1">
      <a:defRPr sz="234" kern="1200">
        <a:solidFill>
          <a:schemeClr val="tx1"/>
        </a:solidFill>
        <a:latin typeface="+mn-lt"/>
        <a:ea typeface="+mn-ea"/>
        <a:cs typeface="+mn-cs"/>
      </a:defRPr>
    </a:lvl8pPr>
    <a:lvl9pPr marL="714079" algn="l" defTabSz="178520" rtl="0" eaLnBrk="1" latinLnBrk="0" hangingPunct="1">
      <a:defRPr sz="234"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578100" y="1279525"/>
            <a:ext cx="1943100" cy="3454400"/>
          </a:xfrm>
        </p:spPr>
      </p:sp>
      <p:sp>
        <p:nvSpPr>
          <p:cNvPr id="3" name="Espace réservé des notes 2"/>
          <p:cNvSpPr>
            <a:spLocks noGrp="1"/>
          </p:cNvSpPr>
          <p:nvPr>
            <p:ph type="body" idx="1"/>
          </p:nvPr>
        </p:nvSpPr>
        <p:spPr/>
        <p:txBody>
          <a:bodyPr/>
          <a:lstStyle/>
          <a:p>
            <a:endParaRPr lang="en-GB"/>
          </a:p>
        </p:txBody>
      </p:sp>
      <p:sp>
        <p:nvSpPr>
          <p:cNvPr id="4" name="Espace réservé du numéro de diapositive 3"/>
          <p:cNvSpPr>
            <a:spLocks noGrp="1"/>
          </p:cNvSpPr>
          <p:nvPr>
            <p:ph type="sldNum" sz="quarter" idx="10"/>
          </p:nvPr>
        </p:nvSpPr>
        <p:spPr/>
        <p:txBody>
          <a:bodyPr/>
          <a:lstStyle/>
          <a:p>
            <a:fld id="{38FF3890-1586-4355-8EE4-265F1B88BAC8}" type="slidenum">
              <a:rPr lang="en-GB" smtClean="0"/>
              <a:t>1</a:t>
            </a:fld>
            <a:endParaRPr lang="en-GB"/>
          </a:p>
        </p:txBody>
      </p:sp>
    </p:spTree>
    <p:extLst>
      <p:ext uri="{BB962C8B-B14F-4D97-AF65-F5344CB8AC3E}">
        <p14:creationId xmlns:p14="http://schemas.microsoft.com/office/powerpoint/2010/main" val="5097693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9585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257175" y="2133605"/>
            <a:ext cx="4629150" cy="6034617"/>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5" name="Fußzeilenplatzhalter 4"/>
          <p:cNvSpPr>
            <a:spLocks noGrp="1"/>
          </p:cNvSpPr>
          <p:nvPr>
            <p:ph type="ftr" sz="quarter" idx="11"/>
          </p:nvPr>
        </p:nvSpPr>
        <p:spPr>
          <a:xfrm>
            <a:off x="1757366" y="8475137"/>
            <a:ext cx="1628775" cy="486833"/>
          </a:xfrm>
          <a:prstGeom prst="rect">
            <a:avLst/>
          </a:prstGeom>
        </p:spPr>
        <p:txBody>
          <a:bodyPr/>
          <a:lstStyle/>
          <a:p>
            <a:endParaRPr lang="de-DE"/>
          </a:p>
        </p:txBody>
      </p:sp>
      <p:sp>
        <p:nvSpPr>
          <p:cNvPr id="6" name="Foliennummernplatzhalter 5"/>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584385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12348867" y="2286004"/>
            <a:ext cx="3831729" cy="48700267"/>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51893" y="2286004"/>
            <a:ext cx="11411248" cy="48700267"/>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5" name="Fußzeilenplatzhalter 4"/>
          <p:cNvSpPr>
            <a:spLocks noGrp="1"/>
          </p:cNvSpPr>
          <p:nvPr>
            <p:ph type="ftr" sz="quarter" idx="11"/>
          </p:nvPr>
        </p:nvSpPr>
        <p:spPr>
          <a:xfrm>
            <a:off x="1757366" y="8475137"/>
            <a:ext cx="1628775" cy="486833"/>
          </a:xfrm>
          <a:prstGeom prst="rect">
            <a:avLst/>
          </a:prstGeom>
        </p:spPr>
        <p:txBody>
          <a:bodyPr/>
          <a:lstStyle/>
          <a:p>
            <a:endParaRPr lang="de-DE"/>
          </a:p>
        </p:txBody>
      </p:sp>
      <p:sp>
        <p:nvSpPr>
          <p:cNvPr id="6" name="Foliennummernplatzhalter 5"/>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43144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257175" y="2133605"/>
            <a:ext cx="4629150" cy="6034617"/>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5" name="Fußzeilenplatzhalter 4"/>
          <p:cNvSpPr>
            <a:spLocks noGrp="1"/>
          </p:cNvSpPr>
          <p:nvPr>
            <p:ph type="ftr" sz="quarter" idx="11"/>
          </p:nvPr>
        </p:nvSpPr>
        <p:spPr>
          <a:xfrm>
            <a:off x="1757366" y="8475137"/>
            <a:ext cx="1628775" cy="486833"/>
          </a:xfrm>
          <a:prstGeom prst="rect">
            <a:avLst/>
          </a:prstGeom>
        </p:spPr>
        <p:txBody>
          <a:bodyPr/>
          <a:lstStyle/>
          <a:p>
            <a:endParaRPr lang="de-DE"/>
          </a:p>
        </p:txBody>
      </p:sp>
      <p:sp>
        <p:nvSpPr>
          <p:cNvPr id="6" name="Foliennummernplatzhalter 5"/>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36982768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06304" y="5875868"/>
            <a:ext cx="4371975" cy="1816100"/>
          </a:xfrm>
          <a:prstGeom prst="rect">
            <a:avLst/>
          </a:prstGeom>
        </p:spPr>
        <p:txBody>
          <a:bodyPr anchor="t"/>
          <a:lstStyle>
            <a:lvl1pPr algn="l">
              <a:defRPr sz="3109" b="1" cap="all"/>
            </a:lvl1pPr>
          </a:lstStyle>
          <a:p>
            <a:r>
              <a:rPr lang="de-DE"/>
              <a:t>Titelmasterformat durch Klicken bearbeiten</a:t>
            </a:r>
          </a:p>
        </p:txBody>
      </p:sp>
      <p:sp>
        <p:nvSpPr>
          <p:cNvPr id="3" name="Textplatzhalter 2"/>
          <p:cNvSpPr>
            <a:spLocks noGrp="1"/>
          </p:cNvSpPr>
          <p:nvPr>
            <p:ph type="body" idx="1"/>
          </p:nvPr>
        </p:nvSpPr>
        <p:spPr>
          <a:xfrm>
            <a:off x="406304" y="3875622"/>
            <a:ext cx="4371975" cy="2000249"/>
          </a:xfrm>
          <a:prstGeom prst="rect">
            <a:avLst/>
          </a:prstGeom>
        </p:spPr>
        <p:txBody>
          <a:bodyPr anchor="b"/>
          <a:lstStyle>
            <a:lvl1pPr marL="0" indent="0">
              <a:buNone/>
              <a:defRPr sz="1546">
                <a:solidFill>
                  <a:schemeClr val="tx1">
                    <a:tint val="75000"/>
                  </a:schemeClr>
                </a:solidFill>
              </a:defRPr>
            </a:lvl1pPr>
            <a:lvl2pPr marL="354811" indent="0">
              <a:buNone/>
              <a:defRPr sz="1393">
                <a:solidFill>
                  <a:schemeClr val="tx1">
                    <a:tint val="75000"/>
                  </a:schemeClr>
                </a:solidFill>
              </a:defRPr>
            </a:lvl2pPr>
            <a:lvl3pPr marL="709621" indent="0">
              <a:buNone/>
              <a:defRPr sz="1240">
                <a:solidFill>
                  <a:schemeClr val="tx1">
                    <a:tint val="75000"/>
                  </a:schemeClr>
                </a:solidFill>
              </a:defRPr>
            </a:lvl3pPr>
            <a:lvl4pPr marL="1064431" indent="0">
              <a:buNone/>
              <a:defRPr sz="1087">
                <a:solidFill>
                  <a:schemeClr val="tx1">
                    <a:tint val="75000"/>
                  </a:schemeClr>
                </a:solidFill>
              </a:defRPr>
            </a:lvl4pPr>
            <a:lvl5pPr marL="1419242" indent="0">
              <a:buNone/>
              <a:defRPr sz="1087">
                <a:solidFill>
                  <a:schemeClr val="tx1">
                    <a:tint val="75000"/>
                  </a:schemeClr>
                </a:solidFill>
              </a:defRPr>
            </a:lvl5pPr>
            <a:lvl6pPr marL="1774053" indent="0">
              <a:buNone/>
              <a:defRPr sz="1087">
                <a:solidFill>
                  <a:schemeClr val="tx1">
                    <a:tint val="75000"/>
                  </a:schemeClr>
                </a:solidFill>
              </a:defRPr>
            </a:lvl6pPr>
            <a:lvl7pPr marL="2128863" indent="0">
              <a:buNone/>
              <a:defRPr sz="1087">
                <a:solidFill>
                  <a:schemeClr val="tx1">
                    <a:tint val="75000"/>
                  </a:schemeClr>
                </a:solidFill>
              </a:defRPr>
            </a:lvl7pPr>
            <a:lvl8pPr marL="2483673" indent="0">
              <a:buNone/>
              <a:defRPr sz="1087">
                <a:solidFill>
                  <a:schemeClr val="tx1">
                    <a:tint val="75000"/>
                  </a:schemeClr>
                </a:solidFill>
              </a:defRPr>
            </a:lvl8pPr>
            <a:lvl9pPr marL="2838484" indent="0">
              <a:buNone/>
              <a:defRPr sz="1087">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dirty="0"/>
          </a:p>
        </p:txBody>
      </p:sp>
      <p:sp>
        <p:nvSpPr>
          <p:cNvPr id="5" name="Fußzeilenplatzhalter 4"/>
          <p:cNvSpPr>
            <a:spLocks noGrp="1"/>
          </p:cNvSpPr>
          <p:nvPr>
            <p:ph type="ftr" sz="quarter" idx="11"/>
          </p:nvPr>
        </p:nvSpPr>
        <p:spPr>
          <a:xfrm>
            <a:off x="1757366" y="8475137"/>
            <a:ext cx="1628775" cy="486833"/>
          </a:xfrm>
          <a:prstGeom prst="rect">
            <a:avLst/>
          </a:prstGeom>
        </p:spPr>
        <p:txBody>
          <a:bodyPr/>
          <a:lstStyle/>
          <a:p>
            <a:endParaRPr lang="de-DE"/>
          </a:p>
        </p:txBody>
      </p:sp>
      <p:sp>
        <p:nvSpPr>
          <p:cNvPr id="6" name="Foliennummernplatzhalter 5"/>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642173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851893" y="13318067"/>
            <a:ext cx="7621488" cy="37668200"/>
          </a:xfrm>
          <a:prstGeom prst="rect">
            <a:avLst/>
          </a:prstGeom>
        </p:spPr>
        <p:txBody>
          <a:bodyPr/>
          <a:lstStyle>
            <a:lvl1pPr>
              <a:defRPr sz="2175"/>
            </a:lvl1pPr>
            <a:lvl2pPr>
              <a:defRPr sz="1869"/>
            </a:lvl2pPr>
            <a:lvl3pPr>
              <a:defRPr sz="1546"/>
            </a:lvl3pPr>
            <a:lvl4pPr>
              <a:defRPr sz="1393"/>
            </a:lvl4pPr>
            <a:lvl5pPr>
              <a:defRPr sz="1393"/>
            </a:lvl5pPr>
            <a:lvl6pPr>
              <a:defRPr sz="1393"/>
            </a:lvl6pPr>
            <a:lvl7pPr>
              <a:defRPr sz="1393"/>
            </a:lvl7pPr>
            <a:lvl8pPr>
              <a:defRPr sz="1393"/>
            </a:lvl8pPr>
            <a:lvl9pPr>
              <a:defRPr sz="1393"/>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8559106" y="13318067"/>
            <a:ext cx="7621488" cy="37668200"/>
          </a:xfrm>
          <a:prstGeom prst="rect">
            <a:avLst/>
          </a:prstGeom>
        </p:spPr>
        <p:txBody>
          <a:bodyPr/>
          <a:lstStyle>
            <a:lvl1pPr>
              <a:defRPr sz="2175"/>
            </a:lvl1pPr>
            <a:lvl2pPr>
              <a:defRPr sz="1869"/>
            </a:lvl2pPr>
            <a:lvl3pPr>
              <a:defRPr sz="1546"/>
            </a:lvl3pPr>
            <a:lvl4pPr>
              <a:defRPr sz="1393"/>
            </a:lvl4pPr>
            <a:lvl5pPr>
              <a:defRPr sz="1393"/>
            </a:lvl5pPr>
            <a:lvl6pPr>
              <a:defRPr sz="1393"/>
            </a:lvl6pPr>
            <a:lvl7pPr>
              <a:defRPr sz="1393"/>
            </a:lvl7pPr>
            <a:lvl8pPr>
              <a:defRPr sz="1393"/>
            </a:lvl8pPr>
            <a:lvl9pPr>
              <a:defRPr sz="1393"/>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6" name="Fußzeilenplatzhalter 5"/>
          <p:cNvSpPr>
            <a:spLocks noGrp="1"/>
          </p:cNvSpPr>
          <p:nvPr>
            <p:ph type="ftr" sz="quarter" idx="11"/>
          </p:nvPr>
        </p:nvSpPr>
        <p:spPr>
          <a:xfrm>
            <a:off x="1757366" y="8475137"/>
            <a:ext cx="1628775" cy="486833"/>
          </a:xfrm>
          <a:prstGeom prst="rect">
            <a:avLst/>
          </a:prstGeom>
        </p:spPr>
        <p:txBody>
          <a:bodyPr/>
          <a:lstStyle/>
          <a:p>
            <a:endParaRPr lang="de-DE"/>
          </a:p>
        </p:txBody>
      </p:sp>
      <p:sp>
        <p:nvSpPr>
          <p:cNvPr id="7" name="Foliennummernplatzhalter 6"/>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34144557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257175" y="2046818"/>
            <a:ext cx="2272606" cy="853016"/>
          </a:xfrm>
          <a:prstGeom prst="rect">
            <a:avLst/>
          </a:prstGeom>
        </p:spPr>
        <p:txBody>
          <a:bodyPr anchor="b"/>
          <a:lstStyle>
            <a:lvl1pPr marL="0" indent="0">
              <a:buNone/>
              <a:defRPr sz="1869" b="1"/>
            </a:lvl1pPr>
            <a:lvl2pPr marL="354811" indent="0">
              <a:buNone/>
              <a:defRPr sz="1546" b="1"/>
            </a:lvl2pPr>
            <a:lvl3pPr marL="709621" indent="0">
              <a:buNone/>
              <a:defRPr sz="1393" b="1"/>
            </a:lvl3pPr>
            <a:lvl4pPr marL="1064431" indent="0">
              <a:buNone/>
              <a:defRPr sz="1240" b="1"/>
            </a:lvl4pPr>
            <a:lvl5pPr marL="1419242" indent="0">
              <a:buNone/>
              <a:defRPr sz="1240" b="1"/>
            </a:lvl5pPr>
            <a:lvl6pPr marL="1774053" indent="0">
              <a:buNone/>
              <a:defRPr sz="1240" b="1"/>
            </a:lvl6pPr>
            <a:lvl7pPr marL="2128863" indent="0">
              <a:buNone/>
              <a:defRPr sz="1240" b="1"/>
            </a:lvl7pPr>
            <a:lvl8pPr marL="2483673" indent="0">
              <a:buNone/>
              <a:defRPr sz="1240" b="1"/>
            </a:lvl8pPr>
            <a:lvl9pPr marL="2838484" indent="0">
              <a:buNone/>
              <a:defRPr sz="1240" b="1"/>
            </a:lvl9pPr>
          </a:lstStyle>
          <a:p>
            <a:pPr lvl="0"/>
            <a:r>
              <a:rPr lang="de-DE"/>
              <a:t>Textmasterformat bearbeiten</a:t>
            </a:r>
          </a:p>
        </p:txBody>
      </p:sp>
      <p:sp>
        <p:nvSpPr>
          <p:cNvPr id="4" name="Inhaltsplatzhalter 3"/>
          <p:cNvSpPr>
            <a:spLocks noGrp="1"/>
          </p:cNvSpPr>
          <p:nvPr>
            <p:ph sz="half" idx="2"/>
          </p:nvPr>
        </p:nvSpPr>
        <p:spPr>
          <a:xfrm>
            <a:off x="257175" y="2899833"/>
            <a:ext cx="2272606" cy="5268384"/>
          </a:xfrm>
          <a:prstGeom prst="rect">
            <a:avLst/>
          </a:prstGeom>
        </p:spPr>
        <p:txBody>
          <a:bodyPr/>
          <a:lstStyle>
            <a:lvl1pPr>
              <a:defRPr sz="1869"/>
            </a:lvl1pPr>
            <a:lvl2pPr>
              <a:defRPr sz="1546"/>
            </a:lvl2pPr>
            <a:lvl3pPr>
              <a:defRPr sz="1393"/>
            </a:lvl3pPr>
            <a:lvl4pPr>
              <a:defRPr sz="1240"/>
            </a:lvl4pPr>
            <a:lvl5pPr>
              <a:defRPr sz="1240"/>
            </a:lvl5pPr>
            <a:lvl6pPr>
              <a:defRPr sz="1240"/>
            </a:lvl6pPr>
            <a:lvl7pPr>
              <a:defRPr sz="1240"/>
            </a:lvl7pPr>
            <a:lvl8pPr>
              <a:defRPr sz="1240"/>
            </a:lvl8pPr>
            <a:lvl9pPr>
              <a:defRPr sz="124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2612829" y="2046818"/>
            <a:ext cx="2273499" cy="853016"/>
          </a:xfrm>
          <a:prstGeom prst="rect">
            <a:avLst/>
          </a:prstGeom>
        </p:spPr>
        <p:txBody>
          <a:bodyPr anchor="b"/>
          <a:lstStyle>
            <a:lvl1pPr marL="0" indent="0">
              <a:buNone/>
              <a:defRPr sz="1869" b="1"/>
            </a:lvl1pPr>
            <a:lvl2pPr marL="354811" indent="0">
              <a:buNone/>
              <a:defRPr sz="1546" b="1"/>
            </a:lvl2pPr>
            <a:lvl3pPr marL="709621" indent="0">
              <a:buNone/>
              <a:defRPr sz="1393" b="1"/>
            </a:lvl3pPr>
            <a:lvl4pPr marL="1064431" indent="0">
              <a:buNone/>
              <a:defRPr sz="1240" b="1"/>
            </a:lvl4pPr>
            <a:lvl5pPr marL="1419242" indent="0">
              <a:buNone/>
              <a:defRPr sz="1240" b="1"/>
            </a:lvl5pPr>
            <a:lvl6pPr marL="1774053" indent="0">
              <a:buNone/>
              <a:defRPr sz="1240" b="1"/>
            </a:lvl6pPr>
            <a:lvl7pPr marL="2128863" indent="0">
              <a:buNone/>
              <a:defRPr sz="1240" b="1"/>
            </a:lvl7pPr>
            <a:lvl8pPr marL="2483673" indent="0">
              <a:buNone/>
              <a:defRPr sz="1240" b="1"/>
            </a:lvl8pPr>
            <a:lvl9pPr marL="2838484" indent="0">
              <a:buNone/>
              <a:defRPr sz="1240" b="1"/>
            </a:lvl9pPr>
          </a:lstStyle>
          <a:p>
            <a:pPr lvl="0"/>
            <a:r>
              <a:rPr lang="de-DE"/>
              <a:t>Textmasterformat bearbeiten</a:t>
            </a:r>
          </a:p>
        </p:txBody>
      </p:sp>
      <p:sp>
        <p:nvSpPr>
          <p:cNvPr id="6" name="Inhaltsplatzhalter 5"/>
          <p:cNvSpPr>
            <a:spLocks noGrp="1"/>
          </p:cNvSpPr>
          <p:nvPr>
            <p:ph sz="quarter" idx="4"/>
          </p:nvPr>
        </p:nvSpPr>
        <p:spPr>
          <a:xfrm>
            <a:off x="2612829" y="2899833"/>
            <a:ext cx="2273499" cy="5268384"/>
          </a:xfrm>
          <a:prstGeom prst="rect">
            <a:avLst/>
          </a:prstGeom>
        </p:spPr>
        <p:txBody>
          <a:bodyPr/>
          <a:lstStyle>
            <a:lvl1pPr>
              <a:defRPr sz="1869"/>
            </a:lvl1pPr>
            <a:lvl2pPr>
              <a:defRPr sz="1546"/>
            </a:lvl2pPr>
            <a:lvl3pPr>
              <a:defRPr sz="1393"/>
            </a:lvl3pPr>
            <a:lvl4pPr>
              <a:defRPr sz="1240"/>
            </a:lvl4pPr>
            <a:lvl5pPr>
              <a:defRPr sz="1240"/>
            </a:lvl5pPr>
            <a:lvl6pPr>
              <a:defRPr sz="1240"/>
            </a:lvl6pPr>
            <a:lvl7pPr>
              <a:defRPr sz="1240"/>
            </a:lvl7pPr>
            <a:lvl8pPr>
              <a:defRPr sz="1240"/>
            </a:lvl8pPr>
            <a:lvl9pPr>
              <a:defRPr sz="124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8" name="Fußzeilenplatzhalter 7"/>
          <p:cNvSpPr>
            <a:spLocks noGrp="1"/>
          </p:cNvSpPr>
          <p:nvPr>
            <p:ph type="ftr" sz="quarter" idx="11"/>
          </p:nvPr>
        </p:nvSpPr>
        <p:spPr>
          <a:xfrm>
            <a:off x="1757366" y="8475137"/>
            <a:ext cx="1628775" cy="486833"/>
          </a:xfrm>
          <a:prstGeom prst="rect">
            <a:avLst/>
          </a:prstGeom>
        </p:spPr>
        <p:txBody>
          <a:bodyPr/>
          <a:lstStyle/>
          <a:p>
            <a:endParaRPr lang="de-DE"/>
          </a:p>
        </p:txBody>
      </p:sp>
      <p:sp>
        <p:nvSpPr>
          <p:cNvPr id="9" name="Foliennummernplatzhalter 8"/>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988323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257175" y="366184"/>
            <a:ext cx="4629150" cy="1524000"/>
          </a:xfrm>
          <a:prstGeom prst="rect">
            <a:avLst/>
          </a:prstGeom>
        </p:spPr>
        <p:txBody>
          <a:bodyPr/>
          <a:lstStyle/>
          <a:p>
            <a:r>
              <a:rPr lang="de-DE"/>
              <a:t>Titelmasterformat durch Klicken bearbeiten</a:t>
            </a:r>
          </a:p>
        </p:txBody>
      </p:sp>
      <p:sp>
        <p:nvSpPr>
          <p:cNvPr id="3" name="Datumsplatzhalter 2"/>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4" name="Fußzeilenplatzhalter 3"/>
          <p:cNvSpPr>
            <a:spLocks noGrp="1"/>
          </p:cNvSpPr>
          <p:nvPr>
            <p:ph type="ftr" sz="quarter" idx="11"/>
          </p:nvPr>
        </p:nvSpPr>
        <p:spPr>
          <a:xfrm>
            <a:off x="1757366" y="8475137"/>
            <a:ext cx="1628775" cy="486833"/>
          </a:xfrm>
          <a:prstGeom prst="rect">
            <a:avLst/>
          </a:prstGeom>
        </p:spPr>
        <p:txBody>
          <a:bodyPr/>
          <a:lstStyle/>
          <a:p>
            <a:endParaRPr lang="de-DE"/>
          </a:p>
        </p:txBody>
      </p:sp>
      <p:sp>
        <p:nvSpPr>
          <p:cNvPr id="5" name="Foliennummernplatzhalter 4"/>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414763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3" name="Fußzeilenplatzhalter 2"/>
          <p:cNvSpPr>
            <a:spLocks noGrp="1"/>
          </p:cNvSpPr>
          <p:nvPr>
            <p:ph type="ftr" sz="quarter" idx="11"/>
          </p:nvPr>
        </p:nvSpPr>
        <p:spPr>
          <a:xfrm>
            <a:off x="1757366" y="8475137"/>
            <a:ext cx="1628775" cy="486833"/>
          </a:xfrm>
          <a:prstGeom prst="rect">
            <a:avLst/>
          </a:prstGeom>
        </p:spPr>
        <p:txBody>
          <a:bodyPr/>
          <a:lstStyle/>
          <a:p>
            <a:endParaRPr lang="de-DE"/>
          </a:p>
        </p:txBody>
      </p:sp>
      <p:sp>
        <p:nvSpPr>
          <p:cNvPr id="4" name="Foliennummernplatzhalter 3"/>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84215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57175" y="364067"/>
            <a:ext cx="1692176" cy="1549400"/>
          </a:xfrm>
          <a:prstGeom prst="rect">
            <a:avLst/>
          </a:prstGeom>
        </p:spPr>
        <p:txBody>
          <a:bodyPr anchor="b"/>
          <a:lstStyle>
            <a:lvl1pPr algn="l">
              <a:defRPr sz="1546" b="1"/>
            </a:lvl1pPr>
          </a:lstStyle>
          <a:p>
            <a:r>
              <a:rPr lang="de-DE"/>
              <a:t>Titelmasterformat durch Klicken bearbeiten</a:t>
            </a:r>
          </a:p>
        </p:txBody>
      </p:sp>
      <p:sp>
        <p:nvSpPr>
          <p:cNvPr id="3" name="Inhaltsplatzhalter 2"/>
          <p:cNvSpPr>
            <a:spLocks noGrp="1"/>
          </p:cNvSpPr>
          <p:nvPr>
            <p:ph idx="1"/>
          </p:nvPr>
        </p:nvSpPr>
        <p:spPr>
          <a:xfrm>
            <a:off x="2010969" y="364069"/>
            <a:ext cx="2875359" cy="7804151"/>
          </a:xfrm>
          <a:prstGeom prst="rect">
            <a:avLst/>
          </a:prstGeom>
        </p:spPr>
        <p:txBody>
          <a:bodyPr/>
          <a:lstStyle>
            <a:lvl1pPr>
              <a:defRPr sz="2481"/>
            </a:lvl1pPr>
            <a:lvl2pPr>
              <a:defRPr sz="2175"/>
            </a:lvl2pPr>
            <a:lvl3pPr>
              <a:defRPr sz="1869"/>
            </a:lvl3pPr>
            <a:lvl4pPr>
              <a:defRPr sz="1546"/>
            </a:lvl4pPr>
            <a:lvl5pPr>
              <a:defRPr sz="1546"/>
            </a:lvl5pPr>
            <a:lvl6pPr>
              <a:defRPr sz="1546"/>
            </a:lvl6pPr>
            <a:lvl7pPr>
              <a:defRPr sz="1546"/>
            </a:lvl7pPr>
            <a:lvl8pPr>
              <a:defRPr sz="1546"/>
            </a:lvl8pPr>
            <a:lvl9pPr>
              <a:defRPr sz="1546"/>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257175" y="1913471"/>
            <a:ext cx="1692176" cy="6254751"/>
          </a:xfrm>
          <a:prstGeom prst="rect">
            <a:avLst/>
          </a:prstGeom>
        </p:spPr>
        <p:txBody>
          <a:bodyPr/>
          <a:lstStyle>
            <a:lvl1pPr marL="0" indent="0">
              <a:buNone/>
              <a:defRPr sz="1087"/>
            </a:lvl1pPr>
            <a:lvl2pPr marL="354811" indent="0">
              <a:buNone/>
              <a:defRPr sz="934"/>
            </a:lvl2pPr>
            <a:lvl3pPr marL="709621" indent="0">
              <a:buNone/>
              <a:defRPr sz="782"/>
            </a:lvl3pPr>
            <a:lvl4pPr marL="1064431" indent="0">
              <a:buNone/>
              <a:defRPr sz="697"/>
            </a:lvl4pPr>
            <a:lvl5pPr marL="1419242" indent="0">
              <a:buNone/>
              <a:defRPr sz="697"/>
            </a:lvl5pPr>
            <a:lvl6pPr marL="1774053" indent="0">
              <a:buNone/>
              <a:defRPr sz="697"/>
            </a:lvl6pPr>
            <a:lvl7pPr marL="2128863" indent="0">
              <a:buNone/>
              <a:defRPr sz="697"/>
            </a:lvl7pPr>
            <a:lvl8pPr marL="2483673" indent="0">
              <a:buNone/>
              <a:defRPr sz="697"/>
            </a:lvl8pPr>
            <a:lvl9pPr marL="2838484" indent="0">
              <a:buNone/>
              <a:defRPr sz="697"/>
            </a:lvl9pPr>
          </a:lstStyle>
          <a:p>
            <a:pPr lvl="0"/>
            <a:r>
              <a:rPr lang="de-DE"/>
              <a:t>Textmasterformat bearbeiten</a:t>
            </a:r>
          </a:p>
        </p:txBody>
      </p:sp>
      <p:sp>
        <p:nvSpPr>
          <p:cNvPr id="5" name="Datumsplatzhalter 4"/>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6" name="Fußzeilenplatzhalter 5"/>
          <p:cNvSpPr>
            <a:spLocks noGrp="1"/>
          </p:cNvSpPr>
          <p:nvPr>
            <p:ph type="ftr" sz="quarter" idx="11"/>
          </p:nvPr>
        </p:nvSpPr>
        <p:spPr>
          <a:xfrm>
            <a:off x="1757366" y="8475137"/>
            <a:ext cx="1628775" cy="486833"/>
          </a:xfrm>
          <a:prstGeom prst="rect">
            <a:avLst/>
          </a:prstGeom>
        </p:spPr>
        <p:txBody>
          <a:bodyPr/>
          <a:lstStyle/>
          <a:p>
            <a:endParaRPr lang="de-DE"/>
          </a:p>
        </p:txBody>
      </p:sp>
      <p:sp>
        <p:nvSpPr>
          <p:cNvPr id="7" name="Foliennummernplatzhalter 6"/>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1025653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008162" y="6400803"/>
            <a:ext cx="3086100" cy="755651"/>
          </a:xfrm>
          <a:prstGeom prst="rect">
            <a:avLst/>
          </a:prstGeom>
        </p:spPr>
        <p:txBody>
          <a:bodyPr anchor="b"/>
          <a:lstStyle>
            <a:lvl1pPr algn="l">
              <a:defRPr sz="1546" b="1"/>
            </a:lvl1pPr>
          </a:lstStyle>
          <a:p>
            <a:r>
              <a:rPr lang="de-DE"/>
              <a:t>Titelmasterformat durch Klicken bearbeiten</a:t>
            </a:r>
          </a:p>
        </p:txBody>
      </p:sp>
      <p:sp>
        <p:nvSpPr>
          <p:cNvPr id="3" name="Bildplatzhalter 2"/>
          <p:cNvSpPr>
            <a:spLocks noGrp="1"/>
          </p:cNvSpPr>
          <p:nvPr>
            <p:ph type="pic" idx="1"/>
          </p:nvPr>
        </p:nvSpPr>
        <p:spPr>
          <a:xfrm>
            <a:off x="1008162" y="817033"/>
            <a:ext cx="3086100" cy="5486400"/>
          </a:xfrm>
          <a:prstGeom prst="rect">
            <a:avLst/>
          </a:prstGeom>
        </p:spPr>
        <p:txBody>
          <a:bodyPr/>
          <a:lstStyle>
            <a:lvl1pPr marL="0" indent="0">
              <a:buNone/>
              <a:defRPr sz="2481"/>
            </a:lvl1pPr>
            <a:lvl2pPr marL="354811" indent="0">
              <a:buNone/>
              <a:defRPr sz="2175"/>
            </a:lvl2pPr>
            <a:lvl3pPr marL="709621" indent="0">
              <a:buNone/>
              <a:defRPr sz="1869"/>
            </a:lvl3pPr>
            <a:lvl4pPr marL="1064431" indent="0">
              <a:buNone/>
              <a:defRPr sz="1546"/>
            </a:lvl4pPr>
            <a:lvl5pPr marL="1419242" indent="0">
              <a:buNone/>
              <a:defRPr sz="1546"/>
            </a:lvl5pPr>
            <a:lvl6pPr marL="1774053" indent="0">
              <a:buNone/>
              <a:defRPr sz="1546"/>
            </a:lvl6pPr>
            <a:lvl7pPr marL="2128863" indent="0">
              <a:buNone/>
              <a:defRPr sz="1546"/>
            </a:lvl7pPr>
            <a:lvl8pPr marL="2483673" indent="0">
              <a:buNone/>
              <a:defRPr sz="1546"/>
            </a:lvl8pPr>
            <a:lvl9pPr marL="2838484" indent="0">
              <a:buNone/>
              <a:defRPr sz="1546"/>
            </a:lvl9pPr>
          </a:lstStyle>
          <a:p>
            <a:endParaRPr lang="de-DE"/>
          </a:p>
        </p:txBody>
      </p:sp>
      <p:sp>
        <p:nvSpPr>
          <p:cNvPr id="4" name="Textplatzhalter 3"/>
          <p:cNvSpPr>
            <a:spLocks noGrp="1"/>
          </p:cNvSpPr>
          <p:nvPr>
            <p:ph type="body" sz="half" idx="2"/>
          </p:nvPr>
        </p:nvSpPr>
        <p:spPr>
          <a:xfrm>
            <a:off x="1008162" y="7156455"/>
            <a:ext cx="3086100" cy="1073149"/>
          </a:xfrm>
          <a:prstGeom prst="rect">
            <a:avLst/>
          </a:prstGeom>
        </p:spPr>
        <p:txBody>
          <a:bodyPr/>
          <a:lstStyle>
            <a:lvl1pPr marL="0" indent="0">
              <a:buNone/>
              <a:defRPr sz="1087"/>
            </a:lvl1pPr>
            <a:lvl2pPr marL="354811" indent="0">
              <a:buNone/>
              <a:defRPr sz="934"/>
            </a:lvl2pPr>
            <a:lvl3pPr marL="709621" indent="0">
              <a:buNone/>
              <a:defRPr sz="782"/>
            </a:lvl3pPr>
            <a:lvl4pPr marL="1064431" indent="0">
              <a:buNone/>
              <a:defRPr sz="697"/>
            </a:lvl4pPr>
            <a:lvl5pPr marL="1419242" indent="0">
              <a:buNone/>
              <a:defRPr sz="697"/>
            </a:lvl5pPr>
            <a:lvl6pPr marL="1774053" indent="0">
              <a:buNone/>
              <a:defRPr sz="697"/>
            </a:lvl6pPr>
            <a:lvl7pPr marL="2128863" indent="0">
              <a:buNone/>
              <a:defRPr sz="697"/>
            </a:lvl7pPr>
            <a:lvl8pPr marL="2483673" indent="0">
              <a:buNone/>
              <a:defRPr sz="697"/>
            </a:lvl8pPr>
            <a:lvl9pPr marL="2838484" indent="0">
              <a:buNone/>
              <a:defRPr sz="697"/>
            </a:lvl9pPr>
          </a:lstStyle>
          <a:p>
            <a:pPr lvl="0"/>
            <a:r>
              <a:rPr lang="de-DE"/>
              <a:t>Textmasterformat bearbeiten</a:t>
            </a:r>
          </a:p>
        </p:txBody>
      </p:sp>
      <p:sp>
        <p:nvSpPr>
          <p:cNvPr id="5" name="Datumsplatzhalter 4"/>
          <p:cNvSpPr>
            <a:spLocks noGrp="1"/>
          </p:cNvSpPr>
          <p:nvPr>
            <p:ph type="dt" sz="half" idx="10"/>
          </p:nvPr>
        </p:nvSpPr>
        <p:spPr>
          <a:xfrm>
            <a:off x="257175" y="8475137"/>
            <a:ext cx="1200150" cy="486833"/>
          </a:xfrm>
          <a:prstGeom prst="rect">
            <a:avLst/>
          </a:prstGeom>
        </p:spPr>
        <p:txBody>
          <a:bodyPr/>
          <a:lstStyle/>
          <a:p>
            <a:fld id="{E35FAD59-EE49-4D16-8EC0-7461D9445668}" type="datetimeFigureOut">
              <a:rPr lang="de-DE" smtClean="0"/>
              <a:pPr/>
              <a:t>06.09.2024</a:t>
            </a:fld>
            <a:endParaRPr lang="de-DE"/>
          </a:p>
        </p:txBody>
      </p:sp>
      <p:sp>
        <p:nvSpPr>
          <p:cNvPr id="6" name="Fußzeilenplatzhalter 5"/>
          <p:cNvSpPr>
            <a:spLocks noGrp="1"/>
          </p:cNvSpPr>
          <p:nvPr>
            <p:ph type="ftr" sz="quarter" idx="11"/>
          </p:nvPr>
        </p:nvSpPr>
        <p:spPr>
          <a:xfrm>
            <a:off x="1757366" y="8475137"/>
            <a:ext cx="1628775" cy="486833"/>
          </a:xfrm>
          <a:prstGeom prst="rect">
            <a:avLst/>
          </a:prstGeom>
        </p:spPr>
        <p:txBody>
          <a:bodyPr/>
          <a:lstStyle/>
          <a:p>
            <a:endParaRPr lang="de-DE"/>
          </a:p>
        </p:txBody>
      </p:sp>
      <p:sp>
        <p:nvSpPr>
          <p:cNvPr id="7" name="Foliennummernplatzhalter 6"/>
          <p:cNvSpPr>
            <a:spLocks noGrp="1"/>
          </p:cNvSpPr>
          <p:nvPr>
            <p:ph type="sldNum" sz="quarter" idx="12"/>
          </p:nvPr>
        </p:nvSpPr>
        <p:spPr>
          <a:xfrm>
            <a:off x="3686175" y="8475137"/>
            <a:ext cx="1200150" cy="486833"/>
          </a:xfrm>
          <a:prstGeom prst="rect">
            <a:avLst/>
          </a:prstGeom>
        </p:spPr>
        <p:txBody>
          <a:bodyPr/>
          <a:lstStyle/>
          <a:p>
            <a:fld id="{79590B73-D678-4437-BD6A-C05970EA3844}" type="slidenum">
              <a:rPr lang="de-DE" smtClean="0"/>
              <a:pPr/>
              <a:t>‹#›</a:t>
            </a:fld>
            <a:endParaRPr lang="de-DE"/>
          </a:p>
        </p:txBody>
      </p:sp>
    </p:spTree>
    <p:extLst>
      <p:ext uri="{BB962C8B-B14F-4D97-AF65-F5344CB8AC3E}">
        <p14:creationId xmlns:p14="http://schemas.microsoft.com/office/powerpoint/2010/main" val="828821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pic>
        <p:nvPicPr>
          <p:cNvPr id="9" name="Image 8"/>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123478" y="3820"/>
            <a:ext cx="3168352" cy="967780"/>
          </a:xfrm>
          <a:prstGeom prst="rect">
            <a:avLst/>
          </a:prstGeom>
          <a:noFill/>
          <a:ln>
            <a:noFill/>
          </a:ln>
        </p:spPr>
      </p:pic>
      <p:sp>
        <p:nvSpPr>
          <p:cNvPr id="2" name="Textfeld 1"/>
          <p:cNvSpPr txBox="1"/>
          <p:nvPr userDrawn="1"/>
        </p:nvSpPr>
        <p:spPr>
          <a:xfrm>
            <a:off x="3507854" y="8780801"/>
            <a:ext cx="1436830" cy="249171"/>
          </a:xfrm>
          <a:prstGeom prst="rect">
            <a:avLst/>
          </a:prstGeom>
          <a:noFill/>
        </p:spPr>
        <p:txBody>
          <a:bodyPr wrap="square" rtlCol="0">
            <a:spAutoFit/>
          </a:bodyPr>
          <a:lstStyle/>
          <a:p>
            <a:r>
              <a:rPr lang="de-DE" sz="1019" dirty="0">
                <a:solidFill>
                  <a:srgbClr val="008D5C"/>
                </a:solidFill>
                <a:latin typeface="+mj-lt"/>
              </a:rPr>
              <a:t>http://www.cigre.org</a:t>
            </a:r>
          </a:p>
        </p:txBody>
      </p:sp>
      <p:sp>
        <p:nvSpPr>
          <p:cNvPr id="3" name="Espace réservé du titre 2"/>
          <p:cNvSpPr>
            <a:spLocks noGrp="1"/>
          </p:cNvSpPr>
          <p:nvPr>
            <p:ph type="title"/>
          </p:nvPr>
        </p:nvSpPr>
        <p:spPr>
          <a:xfrm>
            <a:off x="353527" y="486939"/>
            <a:ext cx="4436451" cy="1767356"/>
          </a:xfrm>
          <a:prstGeom prst="rect">
            <a:avLst/>
          </a:prstGeom>
        </p:spPr>
        <p:txBody>
          <a:bodyPr vert="horz" lIns="91440" tIns="45720" rIns="91440" bIns="45720" rtlCol="0" anchor="ctr">
            <a:normAutofit/>
          </a:bodyPr>
          <a:lstStyle/>
          <a:p>
            <a:r>
              <a:rPr lang="fr-FR"/>
              <a:t>Modifiez le style du titre</a:t>
            </a:r>
          </a:p>
        </p:txBody>
      </p:sp>
    </p:spTree>
    <p:extLst>
      <p:ext uri="{BB962C8B-B14F-4D97-AF65-F5344CB8AC3E}">
        <p14:creationId xmlns:p14="http://schemas.microsoft.com/office/powerpoint/2010/main" val="3473957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09621" rtl="0" eaLnBrk="1" latinLnBrk="0" hangingPunct="1">
        <a:spcBef>
          <a:spcPct val="0"/>
        </a:spcBef>
        <a:buNone/>
        <a:defRPr sz="3415" kern="1200">
          <a:solidFill>
            <a:schemeClr val="tx1"/>
          </a:solidFill>
          <a:latin typeface="+mj-lt"/>
          <a:ea typeface="+mj-ea"/>
          <a:cs typeface="+mj-cs"/>
        </a:defRPr>
      </a:lvl1pPr>
    </p:titleStyle>
    <p:bodyStyle>
      <a:lvl1pPr marL="266108" indent="-266108" algn="l" defTabSz="709621" rtl="0" eaLnBrk="1" latinLnBrk="0" hangingPunct="1">
        <a:spcBef>
          <a:spcPct val="20000"/>
        </a:spcBef>
        <a:buFont typeface="Arial" pitchFamily="34" charset="0"/>
        <a:buChar char="•"/>
        <a:defRPr sz="2481" kern="1200">
          <a:solidFill>
            <a:schemeClr val="tx1"/>
          </a:solidFill>
          <a:latin typeface="+mn-lt"/>
          <a:ea typeface="+mn-ea"/>
          <a:cs typeface="+mn-cs"/>
        </a:defRPr>
      </a:lvl1pPr>
      <a:lvl2pPr marL="576567" indent="-221756" algn="l" defTabSz="709621" rtl="0" eaLnBrk="1" latinLnBrk="0" hangingPunct="1">
        <a:spcBef>
          <a:spcPct val="20000"/>
        </a:spcBef>
        <a:buFont typeface="Arial" pitchFamily="34" charset="0"/>
        <a:buChar char="–"/>
        <a:defRPr sz="2175" kern="1200">
          <a:solidFill>
            <a:schemeClr val="tx1"/>
          </a:solidFill>
          <a:latin typeface="+mn-lt"/>
          <a:ea typeface="+mn-ea"/>
          <a:cs typeface="+mn-cs"/>
        </a:defRPr>
      </a:lvl2pPr>
      <a:lvl3pPr marL="887026" indent="-177405" algn="l" defTabSz="709621" rtl="0" eaLnBrk="1" latinLnBrk="0" hangingPunct="1">
        <a:spcBef>
          <a:spcPct val="20000"/>
        </a:spcBef>
        <a:buFont typeface="Arial" pitchFamily="34" charset="0"/>
        <a:buChar char="•"/>
        <a:defRPr sz="1869" kern="1200">
          <a:solidFill>
            <a:schemeClr val="tx1"/>
          </a:solidFill>
          <a:latin typeface="+mn-lt"/>
          <a:ea typeface="+mn-ea"/>
          <a:cs typeface="+mn-cs"/>
        </a:defRPr>
      </a:lvl3pPr>
      <a:lvl4pPr marL="1241836"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4pPr>
      <a:lvl5pPr marL="1596647"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5pPr>
      <a:lvl6pPr marL="1951458"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6pPr>
      <a:lvl7pPr marL="2306268"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7pPr>
      <a:lvl8pPr marL="2661078"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8pPr>
      <a:lvl9pPr marL="3015889" indent="-177405" algn="l" defTabSz="709621" rtl="0" eaLnBrk="1" latinLnBrk="0" hangingPunct="1">
        <a:spcBef>
          <a:spcPct val="20000"/>
        </a:spcBef>
        <a:buFont typeface="Arial" pitchFamily="34" charset="0"/>
        <a:buChar char="•"/>
        <a:defRPr sz="1546" kern="1200">
          <a:solidFill>
            <a:schemeClr val="tx1"/>
          </a:solidFill>
          <a:latin typeface="+mn-lt"/>
          <a:ea typeface="+mn-ea"/>
          <a:cs typeface="+mn-cs"/>
        </a:defRPr>
      </a:lvl9pPr>
    </p:bodyStyle>
    <p:otherStyle>
      <a:defPPr>
        <a:defRPr lang="de-DE"/>
      </a:defPPr>
      <a:lvl1pPr marL="0" algn="l" defTabSz="709621" rtl="0" eaLnBrk="1" latinLnBrk="0" hangingPunct="1">
        <a:defRPr sz="1393" kern="1200">
          <a:solidFill>
            <a:schemeClr val="tx1"/>
          </a:solidFill>
          <a:latin typeface="+mn-lt"/>
          <a:ea typeface="+mn-ea"/>
          <a:cs typeface="+mn-cs"/>
        </a:defRPr>
      </a:lvl1pPr>
      <a:lvl2pPr marL="354811" algn="l" defTabSz="709621" rtl="0" eaLnBrk="1" latinLnBrk="0" hangingPunct="1">
        <a:defRPr sz="1393" kern="1200">
          <a:solidFill>
            <a:schemeClr val="tx1"/>
          </a:solidFill>
          <a:latin typeface="+mn-lt"/>
          <a:ea typeface="+mn-ea"/>
          <a:cs typeface="+mn-cs"/>
        </a:defRPr>
      </a:lvl2pPr>
      <a:lvl3pPr marL="709621" algn="l" defTabSz="709621" rtl="0" eaLnBrk="1" latinLnBrk="0" hangingPunct="1">
        <a:defRPr sz="1393" kern="1200">
          <a:solidFill>
            <a:schemeClr val="tx1"/>
          </a:solidFill>
          <a:latin typeface="+mn-lt"/>
          <a:ea typeface="+mn-ea"/>
          <a:cs typeface="+mn-cs"/>
        </a:defRPr>
      </a:lvl3pPr>
      <a:lvl4pPr marL="1064431" algn="l" defTabSz="709621" rtl="0" eaLnBrk="1" latinLnBrk="0" hangingPunct="1">
        <a:defRPr sz="1393" kern="1200">
          <a:solidFill>
            <a:schemeClr val="tx1"/>
          </a:solidFill>
          <a:latin typeface="+mn-lt"/>
          <a:ea typeface="+mn-ea"/>
          <a:cs typeface="+mn-cs"/>
        </a:defRPr>
      </a:lvl4pPr>
      <a:lvl5pPr marL="1419242" algn="l" defTabSz="709621" rtl="0" eaLnBrk="1" latinLnBrk="0" hangingPunct="1">
        <a:defRPr sz="1393" kern="1200">
          <a:solidFill>
            <a:schemeClr val="tx1"/>
          </a:solidFill>
          <a:latin typeface="+mn-lt"/>
          <a:ea typeface="+mn-ea"/>
          <a:cs typeface="+mn-cs"/>
        </a:defRPr>
      </a:lvl5pPr>
      <a:lvl6pPr marL="1774053" algn="l" defTabSz="709621" rtl="0" eaLnBrk="1" latinLnBrk="0" hangingPunct="1">
        <a:defRPr sz="1393" kern="1200">
          <a:solidFill>
            <a:schemeClr val="tx1"/>
          </a:solidFill>
          <a:latin typeface="+mn-lt"/>
          <a:ea typeface="+mn-ea"/>
          <a:cs typeface="+mn-cs"/>
        </a:defRPr>
      </a:lvl6pPr>
      <a:lvl7pPr marL="2128863" algn="l" defTabSz="709621" rtl="0" eaLnBrk="1" latinLnBrk="0" hangingPunct="1">
        <a:defRPr sz="1393" kern="1200">
          <a:solidFill>
            <a:schemeClr val="tx1"/>
          </a:solidFill>
          <a:latin typeface="+mn-lt"/>
          <a:ea typeface="+mn-ea"/>
          <a:cs typeface="+mn-cs"/>
        </a:defRPr>
      </a:lvl7pPr>
      <a:lvl8pPr marL="2483673" algn="l" defTabSz="709621" rtl="0" eaLnBrk="1" latinLnBrk="0" hangingPunct="1">
        <a:defRPr sz="1393" kern="1200">
          <a:solidFill>
            <a:schemeClr val="tx1"/>
          </a:solidFill>
          <a:latin typeface="+mn-lt"/>
          <a:ea typeface="+mn-ea"/>
          <a:cs typeface="+mn-cs"/>
        </a:defRPr>
      </a:lvl8pPr>
      <a:lvl9pPr marL="2838484" algn="l" defTabSz="709621" rtl="0" eaLnBrk="1" latinLnBrk="0" hangingPunct="1">
        <a:defRPr sz="139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feld 4"/>
          <p:cNvSpPr txBox="1"/>
          <p:nvPr/>
        </p:nvSpPr>
        <p:spPr>
          <a:xfrm>
            <a:off x="247742" y="2836494"/>
            <a:ext cx="2189460" cy="3557256"/>
          </a:xfrm>
          <a:prstGeom prst="rect">
            <a:avLst/>
          </a:prstGeom>
          <a:noFill/>
        </p:spPr>
        <p:txBody>
          <a:bodyPr wrap="square" rtlCol="0">
            <a:spAutoFit/>
          </a:bodyPr>
          <a:lstStyle/>
          <a:p>
            <a:r>
              <a:rPr lang="tr-TR" sz="1019" b="1" dirty="0" smtClean="0"/>
              <a:t>Özet</a:t>
            </a:r>
            <a:endParaRPr lang="de-DE" sz="1019" b="1" dirty="0"/>
          </a:p>
          <a:p>
            <a:pPr marL="116525" indent="-116525" algn="just">
              <a:spcBef>
                <a:spcPts val="510"/>
              </a:spcBef>
              <a:buFont typeface="Arial" pitchFamily="34" charset="0"/>
              <a:buChar char="•"/>
              <a:defRPr/>
            </a:pPr>
            <a:r>
              <a:rPr lang="tr-TR" sz="680" dirty="0">
                <a:sym typeface="Wingdings" pitchFamily="2" charset="2"/>
              </a:rPr>
              <a:t>Sürdürülebilir enerji sistemlerine geçiş yenilenebilir enerji kaynaklarının özellikle </a:t>
            </a:r>
            <a:r>
              <a:rPr lang="tr-TR" sz="680" dirty="0" err="1">
                <a:sym typeface="Wingdings" pitchFamily="2" charset="2"/>
              </a:rPr>
              <a:t>fotovoltaik</a:t>
            </a:r>
            <a:r>
              <a:rPr lang="tr-TR" sz="680" dirty="0">
                <a:sym typeface="Wingdings" pitchFamily="2" charset="2"/>
              </a:rPr>
              <a:t> (PV) sistemlerin topluluk bağlamında entegrasyonunu gerektiren yenilikçi yaklaşımlar talep etmektedir. Bu çalışma, enerji topluluklarını dijitalleşme yoluyla güçlendirmeyi amaçlayan MASTERPIECE projesinden elde edilen bilgileri sunmaktadır. Sosyal bilimlerden pazarlama teknolojisine kadar geniş bir disiplinler arası çerçeveden yararlanan MASTERPIECE, paydaşlara enerji topluluklarının oluşturulması ve işletilmesinde rehberlik edecek yeni kavramlar, modeller ve metodolojiler sunmaktadır. Özel olarak PV entegrasyonunu kolaylaştırmaya vurgu yapılarak, dijital bir BİT platform ekosistemi, karar verme araç setleri ve enerji topluluklarında PV sistemlerinin benimsenmesini ve işletilmesini artırmaya yönelik </a:t>
            </a:r>
            <a:r>
              <a:rPr lang="tr-TR" sz="680" dirty="0" err="1">
                <a:sym typeface="Wingdings" pitchFamily="2" charset="2"/>
              </a:rPr>
              <a:t>proaktif</a:t>
            </a:r>
            <a:r>
              <a:rPr lang="tr-TR" sz="680" dirty="0">
                <a:sym typeface="Wingdings" pitchFamily="2" charset="2"/>
              </a:rPr>
              <a:t> katılım stratejileri gibi kilit unsurlar içermektedir. Ayrıca, yenilenebilir enerji uygulamalarının sosyoekonomik yönleri, yakıt yoksulluğunun ele alınması ve topluluklarda kapsayıcılığın teşvik edilmesi gibi konulara da vurgu yapılmaktadır. Türkiye dahil olmak üzere çeşitli coğrafi yapıya ve mevzuat sistemine sahip bölgelerde gerçekleştirilen gerçek pilot alanları aracılığıyla, projenin çözümlerinin uygulanabilirliği, ölçeklenebilirliği ve </a:t>
            </a:r>
            <a:r>
              <a:rPr lang="tr-TR" sz="680" dirty="0" err="1">
                <a:sym typeface="Wingdings" pitchFamily="2" charset="2"/>
              </a:rPr>
              <a:t>tekrarlanabilirliği</a:t>
            </a:r>
            <a:r>
              <a:rPr lang="tr-TR" sz="680" dirty="0">
                <a:sym typeface="Wingdings" pitchFamily="2" charset="2"/>
              </a:rPr>
              <a:t> gösterilmektedir. Bu çalışma, enerji toplulukları ve PV entegrasyonu bağlamında topluluk temelli yenilenebilir enerji girişimlerini ilerletmek isteyen politika yapıcılar, uygulayıcılar ve araştırmacılar için değerli bilgiler sunabilir.</a:t>
            </a:r>
            <a:endParaRPr lang="en-US" sz="680" dirty="0">
              <a:sym typeface="Wingdings" pitchFamily="2" charset="2"/>
            </a:endParaRPr>
          </a:p>
        </p:txBody>
      </p:sp>
      <p:sp>
        <p:nvSpPr>
          <p:cNvPr id="11" name="Textfeld 10"/>
          <p:cNvSpPr txBox="1"/>
          <p:nvPr/>
        </p:nvSpPr>
        <p:spPr>
          <a:xfrm>
            <a:off x="123477" y="1566946"/>
            <a:ext cx="4803907" cy="677878"/>
          </a:xfrm>
          <a:prstGeom prst="rect">
            <a:avLst/>
          </a:prstGeom>
          <a:noFill/>
        </p:spPr>
        <p:txBody>
          <a:bodyPr wrap="square" rtlCol="0">
            <a:spAutoFit/>
          </a:bodyPr>
          <a:lstStyle/>
          <a:p>
            <a:pPr algn="ctr">
              <a:spcBef>
                <a:spcPts val="102"/>
              </a:spcBef>
            </a:pPr>
            <a:r>
              <a:rPr lang="tr-TR" sz="1019" dirty="0">
                <a:solidFill>
                  <a:srgbClr val="DE6336"/>
                </a:solidFill>
                <a:latin typeface="Calibri" pitchFamily="34" charset="0"/>
                <a:cs typeface="Arial" charset="0"/>
              </a:rPr>
              <a:t>MASTERPIECE Projesinden Edinilen Bilgilerle Dijitalleştirme Yoluyla Güneş Enerjisi Entegre Edilmiş Enerji Topluluklarını </a:t>
            </a:r>
            <a:r>
              <a:rPr lang="tr-TR" sz="1019" dirty="0" smtClean="0">
                <a:solidFill>
                  <a:srgbClr val="DE6336"/>
                </a:solidFill>
                <a:latin typeface="Calibri" pitchFamily="34" charset="0"/>
                <a:cs typeface="Arial" charset="0"/>
              </a:rPr>
              <a:t>Güçlendirmek</a:t>
            </a:r>
          </a:p>
          <a:p>
            <a:pPr algn="ctr">
              <a:spcBef>
                <a:spcPts val="102"/>
              </a:spcBef>
            </a:pPr>
            <a:endParaRPr lang="en-US" sz="800" dirty="0" smtClean="0">
              <a:solidFill>
                <a:srgbClr val="DE6336"/>
              </a:solidFill>
              <a:latin typeface="Calibri" pitchFamily="34" charset="0"/>
              <a:cs typeface="Arial" charset="0"/>
            </a:endParaRPr>
          </a:p>
          <a:p>
            <a:pPr algn="ctr">
              <a:spcBef>
                <a:spcPts val="102"/>
              </a:spcBef>
            </a:pPr>
            <a:r>
              <a:rPr lang="tr-TR" sz="800" dirty="0">
                <a:solidFill>
                  <a:srgbClr val="DE6336"/>
                </a:solidFill>
                <a:latin typeface="Calibri" pitchFamily="34" charset="0"/>
                <a:cs typeface="Arial" charset="0"/>
              </a:rPr>
              <a:t>Samed </a:t>
            </a:r>
            <a:r>
              <a:rPr lang="tr-TR" sz="800" dirty="0" smtClean="0">
                <a:solidFill>
                  <a:srgbClr val="DE6336"/>
                </a:solidFill>
                <a:latin typeface="Calibri" pitchFamily="34" charset="0"/>
                <a:cs typeface="Arial" charset="0"/>
              </a:rPr>
              <a:t>Pekdemir, </a:t>
            </a:r>
            <a:r>
              <a:rPr lang="tr-TR" sz="800" dirty="0">
                <a:solidFill>
                  <a:srgbClr val="DE6336"/>
                </a:solidFill>
                <a:latin typeface="Calibri" pitchFamily="34" charset="0"/>
                <a:cs typeface="Arial" charset="0"/>
              </a:rPr>
              <a:t>Mehmet </a:t>
            </a:r>
            <a:r>
              <a:rPr lang="tr-TR" sz="800" dirty="0" smtClean="0">
                <a:solidFill>
                  <a:srgbClr val="DE6336"/>
                </a:solidFill>
                <a:latin typeface="Calibri" pitchFamily="34" charset="0"/>
                <a:cs typeface="Arial" charset="0"/>
              </a:rPr>
              <a:t>Koç, </a:t>
            </a:r>
            <a:r>
              <a:rPr lang="tr-TR" sz="800" dirty="0">
                <a:solidFill>
                  <a:srgbClr val="DE6336"/>
                </a:solidFill>
                <a:latin typeface="Calibri" pitchFamily="34" charset="0"/>
                <a:cs typeface="Arial" charset="0"/>
              </a:rPr>
              <a:t>Çağatay </a:t>
            </a:r>
            <a:r>
              <a:rPr lang="tr-TR" sz="800" dirty="0" smtClean="0">
                <a:solidFill>
                  <a:srgbClr val="DE6336"/>
                </a:solidFill>
                <a:latin typeface="Calibri" pitchFamily="34" charset="0"/>
                <a:cs typeface="Arial" charset="0"/>
              </a:rPr>
              <a:t>Koçak, </a:t>
            </a:r>
            <a:r>
              <a:rPr lang="tr-TR" sz="800" dirty="0">
                <a:solidFill>
                  <a:srgbClr val="DE6336"/>
                </a:solidFill>
                <a:latin typeface="Calibri" pitchFamily="34" charset="0"/>
                <a:cs typeface="Arial" charset="0"/>
              </a:rPr>
              <a:t>Barış G. </a:t>
            </a:r>
            <a:r>
              <a:rPr lang="tr-TR" sz="800" dirty="0" smtClean="0">
                <a:solidFill>
                  <a:srgbClr val="DE6336"/>
                </a:solidFill>
                <a:latin typeface="Calibri" pitchFamily="34" charset="0"/>
                <a:cs typeface="Arial" charset="0"/>
              </a:rPr>
              <a:t>Aslan</a:t>
            </a:r>
            <a:endParaRPr lang="tr-TR" sz="800" dirty="0">
              <a:solidFill>
                <a:srgbClr val="DE6336"/>
              </a:solidFill>
              <a:latin typeface="Calibri" pitchFamily="34" charset="0"/>
              <a:cs typeface="Arial" charset="0"/>
            </a:endParaRPr>
          </a:p>
        </p:txBody>
      </p:sp>
      <p:sp>
        <p:nvSpPr>
          <p:cNvPr id="14" name="Textfeld 10"/>
          <p:cNvSpPr txBox="1">
            <a:spLocks noChangeArrowheads="1"/>
          </p:cNvSpPr>
          <p:nvPr/>
        </p:nvSpPr>
        <p:spPr bwMode="auto">
          <a:xfrm>
            <a:off x="1442847" y="2206047"/>
            <a:ext cx="2256787" cy="2491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8200">
                <a:solidFill>
                  <a:schemeClr val="tx1"/>
                </a:solidFill>
                <a:latin typeface="Arial" charset="0"/>
                <a:cs typeface="Arial" charset="0"/>
              </a:defRPr>
            </a:lvl1pPr>
            <a:lvl2pPr marL="742950" indent="-285750" eaLnBrk="0" hangingPunct="0">
              <a:defRPr sz="8200">
                <a:solidFill>
                  <a:schemeClr val="tx1"/>
                </a:solidFill>
                <a:latin typeface="Arial" charset="0"/>
                <a:cs typeface="Arial" charset="0"/>
              </a:defRPr>
            </a:lvl2pPr>
            <a:lvl3pPr marL="1143000" indent="-228600" eaLnBrk="0" hangingPunct="0">
              <a:defRPr sz="8200">
                <a:solidFill>
                  <a:schemeClr val="tx1"/>
                </a:solidFill>
                <a:latin typeface="Arial" charset="0"/>
                <a:cs typeface="Arial" charset="0"/>
              </a:defRPr>
            </a:lvl3pPr>
            <a:lvl4pPr marL="1600200" indent="-228600" eaLnBrk="0" hangingPunct="0">
              <a:defRPr sz="8200">
                <a:solidFill>
                  <a:schemeClr val="tx1"/>
                </a:solidFill>
                <a:latin typeface="Arial" charset="0"/>
                <a:cs typeface="Arial" charset="0"/>
              </a:defRPr>
            </a:lvl4pPr>
            <a:lvl5pPr marL="2057400" indent="-228600" eaLnBrk="0" hangingPunct="0">
              <a:defRPr sz="8200">
                <a:solidFill>
                  <a:schemeClr val="tx1"/>
                </a:solidFill>
                <a:latin typeface="Arial" charset="0"/>
                <a:cs typeface="Arial" charset="0"/>
              </a:defRPr>
            </a:lvl5pPr>
            <a:lvl6pPr marL="2514600" indent="-228600" defTabSz="4175125" eaLnBrk="0" fontAlgn="base" hangingPunct="0">
              <a:spcBef>
                <a:spcPct val="0"/>
              </a:spcBef>
              <a:spcAft>
                <a:spcPct val="0"/>
              </a:spcAft>
              <a:defRPr sz="8200">
                <a:solidFill>
                  <a:schemeClr val="tx1"/>
                </a:solidFill>
                <a:latin typeface="Arial" charset="0"/>
                <a:cs typeface="Arial" charset="0"/>
              </a:defRPr>
            </a:lvl6pPr>
            <a:lvl7pPr marL="2971800" indent="-228600" defTabSz="4175125" eaLnBrk="0" fontAlgn="base" hangingPunct="0">
              <a:spcBef>
                <a:spcPct val="0"/>
              </a:spcBef>
              <a:spcAft>
                <a:spcPct val="0"/>
              </a:spcAft>
              <a:defRPr sz="8200">
                <a:solidFill>
                  <a:schemeClr val="tx1"/>
                </a:solidFill>
                <a:latin typeface="Arial" charset="0"/>
                <a:cs typeface="Arial" charset="0"/>
              </a:defRPr>
            </a:lvl7pPr>
            <a:lvl8pPr marL="3429000" indent="-228600" defTabSz="4175125" eaLnBrk="0" fontAlgn="base" hangingPunct="0">
              <a:spcBef>
                <a:spcPct val="0"/>
              </a:spcBef>
              <a:spcAft>
                <a:spcPct val="0"/>
              </a:spcAft>
              <a:defRPr sz="8200">
                <a:solidFill>
                  <a:schemeClr val="tx1"/>
                </a:solidFill>
                <a:latin typeface="Arial" charset="0"/>
                <a:cs typeface="Arial" charset="0"/>
              </a:defRPr>
            </a:lvl8pPr>
            <a:lvl9pPr marL="3886200" indent="-228600" defTabSz="4175125" eaLnBrk="0" fontAlgn="base" hangingPunct="0">
              <a:spcBef>
                <a:spcPct val="0"/>
              </a:spcBef>
              <a:spcAft>
                <a:spcPct val="0"/>
              </a:spcAft>
              <a:defRPr sz="8200">
                <a:solidFill>
                  <a:schemeClr val="tx1"/>
                </a:solidFill>
                <a:latin typeface="Arial" charset="0"/>
                <a:cs typeface="Arial" charset="0"/>
              </a:defRPr>
            </a:lvl9pPr>
          </a:lstStyle>
          <a:p>
            <a:pPr algn="ctr" eaLnBrk="1" hangingPunct="1">
              <a:spcBef>
                <a:spcPts val="102"/>
              </a:spcBef>
            </a:pPr>
            <a:r>
              <a:rPr lang="tr-TR" sz="1019" dirty="0" smtClean="0">
                <a:solidFill>
                  <a:srgbClr val="DE6336"/>
                </a:solidFill>
                <a:latin typeface="Calibri" pitchFamily="34" charset="0"/>
              </a:rPr>
              <a:t>Bildiri </a:t>
            </a:r>
            <a:r>
              <a:rPr lang="en-US" sz="1019" dirty="0" smtClean="0">
                <a:solidFill>
                  <a:srgbClr val="DE6336"/>
                </a:solidFill>
                <a:latin typeface="Calibri" pitchFamily="34" charset="0"/>
              </a:rPr>
              <a:t>ID</a:t>
            </a:r>
            <a:r>
              <a:rPr lang="tr-TR" sz="1019" dirty="0" smtClean="0">
                <a:solidFill>
                  <a:srgbClr val="DE6336"/>
                </a:solidFill>
                <a:latin typeface="Calibri" pitchFamily="34" charset="0"/>
              </a:rPr>
              <a:t> numarası: 0145</a:t>
            </a:r>
            <a:endParaRPr lang="en-US" sz="1019" dirty="0">
              <a:solidFill>
                <a:srgbClr val="DE6336"/>
              </a:solidFill>
              <a:latin typeface="Calibri" pitchFamily="34" charset="0"/>
            </a:endParaRPr>
          </a:p>
        </p:txBody>
      </p:sp>
      <p:sp>
        <p:nvSpPr>
          <p:cNvPr id="20" name="Textfeld 4"/>
          <p:cNvSpPr txBox="1"/>
          <p:nvPr/>
        </p:nvSpPr>
        <p:spPr>
          <a:xfrm>
            <a:off x="2737925" y="2836494"/>
            <a:ext cx="2189460" cy="1255087"/>
          </a:xfrm>
          <a:prstGeom prst="rect">
            <a:avLst/>
          </a:prstGeom>
          <a:noFill/>
        </p:spPr>
        <p:txBody>
          <a:bodyPr wrap="square" rtlCol="0">
            <a:spAutoFit/>
          </a:bodyPr>
          <a:lstStyle/>
          <a:p>
            <a:r>
              <a:rPr lang="tr-TR" sz="1019" b="1" dirty="0" smtClean="0"/>
              <a:t>Bulgular</a:t>
            </a:r>
            <a:endParaRPr lang="de-DE" sz="1019" b="1" dirty="0"/>
          </a:p>
          <a:p>
            <a:pPr marL="116525" indent="-116525" algn="just">
              <a:spcBef>
                <a:spcPts val="510"/>
              </a:spcBef>
              <a:buFont typeface="Arial" pitchFamily="34" charset="0"/>
              <a:buChar char="•"/>
              <a:defRPr/>
            </a:pPr>
            <a:r>
              <a:rPr lang="tr-TR" sz="680" dirty="0">
                <a:sym typeface="Wingdings" pitchFamily="2" charset="2"/>
              </a:rPr>
              <a:t>Dijital platformlar aracılığıyla PV sistemlerinin izlenmesi ve optimize edilmesi, bu sistemlerin performansını maksimize </a:t>
            </a:r>
            <a:r>
              <a:rPr lang="tr-TR" sz="680" dirty="0" smtClean="0">
                <a:sym typeface="Wingdings" pitchFamily="2" charset="2"/>
              </a:rPr>
              <a:t>etmektedir</a:t>
            </a:r>
            <a:r>
              <a:rPr lang="tr-TR" sz="680" dirty="0">
                <a:sym typeface="Wingdings" pitchFamily="2" charset="2"/>
              </a:rPr>
              <a:t>. Pilot projeler, PV </a:t>
            </a:r>
            <a:r>
              <a:rPr lang="tr-TR" sz="680" dirty="0" smtClean="0">
                <a:sym typeface="Wingdings" pitchFamily="2" charset="2"/>
              </a:rPr>
              <a:t>temelli enerji topluluklarının</a:t>
            </a:r>
            <a:r>
              <a:rPr lang="tr-TR" sz="680" dirty="0" smtClean="0">
                <a:sym typeface="Wingdings" pitchFamily="2" charset="2"/>
              </a:rPr>
              <a:t> </a:t>
            </a:r>
            <a:r>
              <a:rPr lang="tr-TR" sz="680" dirty="0">
                <a:sym typeface="Wingdings" pitchFamily="2" charset="2"/>
              </a:rPr>
              <a:t>farklı coğrafyalarda ve düzenleyici ortamlarda başarılı bir şekilde entegre edilebileceğini </a:t>
            </a:r>
            <a:r>
              <a:rPr lang="tr-TR" sz="680" dirty="0" smtClean="0">
                <a:sym typeface="Wingdings" pitchFamily="2" charset="2"/>
              </a:rPr>
              <a:t>göstermektedir. </a:t>
            </a:r>
            <a:r>
              <a:rPr lang="tr-TR" sz="680" dirty="0">
                <a:sym typeface="Wingdings" pitchFamily="2" charset="2"/>
              </a:rPr>
              <a:t>Proje süresince topluluk katılımının artması ve </a:t>
            </a:r>
            <a:r>
              <a:rPr lang="tr-TR" sz="680" dirty="0" err="1">
                <a:sym typeface="Wingdings" pitchFamily="2" charset="2"/>
              </a:rPr>
              <a:t>proaktif</a:t>
            </a:r>
            <a:r>
              <a:rPr lang="tr-TR" sz="680" dirty="0">
                <a:sym typeface="Wingdings" pitchFamily="2" charset="2"/>
              </a:rPr>
              <a:t> enerji yönetimi kültürünün </a:t>
            </a:r>
            <a:r>
              <a:rPr lang="tr-TR" sz="680" dirty="0" smtClean="0">
                <a:sym typeface="Wingdings" pitchFamily="2" charset="2"/>
              </a:rPr>
              <a:t>yerleşmesi dijital çözümlerin başarı sağlayacağını gösterecektir.</a:t>
            </a:r>
            <a:endParaRPr lang="en-US" sz="680" dirty="0">
              <a:sym typeface="Wingdings" pitchFamily="2" charset="2"/>
            </a:endParaRPr>
          </a:p>
        </p:txBody>
      </p:sp>
      <p:sp>
        <p:nvSpPr>
          <p:cNvPr id="21" name="Textfeld 4"/>
          <p:cNvSpPr txBox="1"/>
          <p:nvPr/>
        </p:nvSpPr>
        <p:spPr>
          <a:xfrm>
            <a:off x="2737925" y="4157508"/>
            <a:ext cx="2189460" cy="2261004"/>
          </a:xfrm>
          <a:prstGeom prst="rect">
            <a:avLst/>
          </a:prstGeom>
          <a:noFill/>
        </p:spPr>
        <p:txBody>
          <a:bodyPr wrap="square" rtlCol="0">
            <a:spAutoFit/>
          </a:bodyPr>
          <a:lstStyle/>
          <a:p>
            <a:r>
              <a:rPr lang="tr-TR" sz="1019" b="1" dirty="0" smtClean="0"/>
              <a:t>Tartışma</a:t>
            </a:r>
            <a:endParaRPr lang="de-DE" sz="1019" b="1" dirty="0"/>
          </a:p>
          <a:p>
            <a:pPr marL="97104" indent="-97104" algn="just">
              <a:spcBef>
                <a:spcPts val="510"/>
              </a:spcBef>
              <a:buFont typeface="Arial" pitchFamily="34" charset="0"/>
              <a:buChar char="•"/>
              <a:defRPr/>
            </a:pPr>
            <a:r>
              <a:rPr lang="tr-TR" sz="680" dirty="0"/>
              <a:t>PV sistemlerinin enerji topluluklarına entegrasyonu, sürdürülebilir enerji hedeflerine ulaşmada kritik bir rol oynamaktadır. Ancak, bazı zorluklar da bu süreçte karşımıza çıkmaktadır. Finansman sıkıntıları, düzenleyici engeller ve teknik sınırlamalar, bazı bölgelerde PV teknolojisinin yaygın benimsenmesini zorlaştırabilir. Bu engellerin üstesinden gelmek için yerel düzeyde çözümler üretilmesi gerekmektedir. Ayrıca, PV sistemlerinin tam potansiyelinin açığa çıkarılması, toplulukların aktif katılımını ve enerji sistemleri üzerinde daha fazla söz sahibi olmasını gerektirmektedir. MASTERPIECE projesi, bu zorlukları aşmak için dijitalleşme, yapay zeka ve topluluk temelli çözümler sunmaktadır. Bu sayede topluluklar, enerji üretimi ve yönetimi konusunda daha fazla yetkinlik kazanmakta ve yenilenebilir enerjiye geçiş sürecine katkıda bulunmaktadır</a:t>
            </a:r>
            <a:r>
              <a:rPr lang="tr-TR" sz="680" dirty="0" smtClean="0"/>
              <a:t>.</a:t>
            </a:r>
          </a:p>
          <a:p>
            <a:pPr marL="97104" indent="-97104">
              <a:spcBef>
                <a:spcPts val="510"/>
              </a:spcBef>
              <a:buFont typeface="Arial" pitchFamily="34" charset="0"/>
              <a:buChar char="•"/>
              <a:defRPr/>
            </a:pPr>
            <a:endParaRPr lang="de-DE" sz="680" dirty="0"/>
          </a:p>
        </p:txBody>
      </p:sp>
      <p:sp>
        <p:nvSpPr>
          <p:cNvPr id="22" name="Textfeld 4"/>
          <p:cNvSpPr txBox="1"/>
          <p:nvPr/>
        </p:nvSpPr>
        <p:spPr>
          <a:xfrm>
            <a:off x="247742" y="6444208"/>
            <a:ext cx="2189460" cy="1882951"/>
          </a:xfrm>
          <a:prstGeom prst="rect">
            <a:avLst/>
          </a:prstGeom>
          <a:noFill/>
        </p:spPr>
        <p:txBody>
          <a:bodyPr wrap="square" rtlCol="0">
            <a:spAutoFit/>
          </a:bodyPr>
          <a:lstStyle/>
          <a:p>
            <a:r>
              <a:rPr lang="tr-TR" sz="1019" b="1" dirty="0"/>
              <a:t>Y</a:t>
            </a:r>
            <a:r>
              <a:rPr lang="tr-TR" sz="1019" b="1" dirty="0" smtClean="0"/>
              <a:t>öntem</a:t>
            </a:r>
            <a:endParaRPr lang="de-DE" sz="1019" b="1" dirty="0"/>
          </a:p>
          <a:p>
            <a:pPr marL="171450" indent="-171450" algn="just">
              <a:spcBef>
                <a:spcPts val="510"/>
              </a:spcBef>
              <a:buFont typeface="Arial" panose="020B0604020202020204" pitchFamily="34" charset="0"/>
              <a:buChar char="•"/>
            </a:pPr>
            <a:r>
              <a:rPr lang="tr-TR" sz="680" dirty="0">
                <a:sym typeface="Wingdings" pitchFamily="2" charset="2"/>
              </a:rPr>
              <a:t>MASTERPIECE projesi, dijitalleşme yoluyla enerji topluluklarını güçlendirmeye yönelik yenilikçi bir yaklaşım benimsemektedir. Proje kapsamında geliştirilen yapay zeka destekli araçlar ve simülasyon platformları, enerji topluluklarının yönetimini optimize etmeyi amaçlamaktadır. </a:t>
            </a:r>
            <a:r>
              <a:rPr lang="tr-TR" sz="680" dirty="0" smtClean="0">
                <a:sym typeface="Wingdings" pitchFamily="2" charset="2"/>
              </a:rPr>
              <a:t>SIT, ECOOP, RECOMME, </a:t>
            </a:r>
            <a:r>
              <a:rPr lang="tr-TR" sz="680" dirty="0">
                <a:sym typeface="Wingdings" pitchFamily="2" charset="2"/>
              </a:rPr>
              <a:t>MEET </a:t>
            </a:r>
            <a:r>
              <a:rPr lang="tr-TR" sz="680" dirty="0" err="1">
                <a:sym typeface="Wingdings" pitchFamily="2" charset="2"/>
              </a:rPr>
              <a:t>App</a:t>
            </a:r>
            <a:r>
              <a:rPr lang="tr-TR" sz="680" dirty="0">
                <a:sym typeface="Wingdings" pitchFamily="2" charset="2"/>
              </a:rPr>
              <a:t> </a:t>
            </a:r>
            <a:r>
              <a:rPr lang="tr-TR" sz="680" dirty="0" smtClean="0">
                <a:sym typeface="Wingdings" pitchFamily="2" charset="2"/>
              </a:rPr>
              <a:t>ve </a:t>
            </a:r>
            <a:r>
              <a:rPr lang="tr-TR" sz="680" dirty="0">
                <a:sym typeface="Wingdings" pitchFamily="2" charset="2"/>
              </a:rPr>
              <a:t>DR-FLEX </a:t>
            </a:r>
            <a:r>
              <a:rPr lang="tr-TR" sz="680" dirty="0" smtClean="0">
                <a:sym typeface="Wingdings" pitchFamily="2" charset="2"/>
              </a:rPr>
              <a:t>gibi </a:t>
            </a:r>
            <a:r>
              <a:rPr lang="tr-TR" sz="680" dirty="0">
                <a:sym typeface="Wingdings" pitchFamily="2" charset="2"/>
              </a:rPr>
              <a:t>dijital araçlar, PV entegrasyonu ve topluluk katılımını kolaylaştırmaktadır. Bu araçlar, topluluk üyelerinin enerji yönetimine katılımını teşvik ederken, karar destek sistemleri ile toplulukların enerji kullanımını optimize etmektedir. Pilot projeler Türkiye, İtalya, Fransa ve İsveç gibi farklı ülkelerde yürütülmüş olup, bu ülkelerdeki yerel koşullara uyarlanabilir stratejiler geliştirilmiştir.</a:t>
            </a:r>
            <a:endParaRPr lang="en-US" sz="849" dirty="0">
              <a:sym typeface="Wingdings" pitchFamily="2" charset="2"/>
            </a:endParaRPr>
          </a:p>
        </p:txBody>
      </p:sp>
      <p:sp>
        <p:nvSpPr>
          <p:cNvPr id="24" name="Textfeld 4"/>
          <p:cNvSpPr txBox="1"/>
          <p:nvPr/>
        </p:nvSpPr>
        <p:spPr>
          <a:xfrm>
            <a:off x="2737925" y="7385683"/>
            <a:ext cx="2189460" cy="941155"/>
          </a:xfrm>
          <a:prstGeom prst="rect">
            <a:avLst/>
          </a:prstGeom>
          <a:noFill/>
        </p:spPr>
        <p:txBody>
          <a:bodyPr wrap="square" rtlCol="0">
            <a:spAutoFit/>
          </a:bodyPr>
          <a:lstStyle/>
          <a:p>
            <a:r>
              <a:rPr lang="tr-TR" sz="1019" b="1" dirty="0" smtClean="0"/>
              <a:t>Sonuç</a:t>
            </a:r>
            <a:endParaRPr lang="de-DE" sz="1019" b="1" dirty="0"/>
          </a:p>
          <a:p>
            <a:pPr marL="97104" indent="-97104" algn="just">
              <a:spcBef>
                <a:spcPts val="510"/>
              </a:spcBef>
              <a:buFont typeface="Arial" pitchFamily="34" charset="0"/>
              <a:buChar char="•"/>
              <a:defRPr/>
            </a:pPr>
            <a:r>
              <a:rPr lang="tr-TR" sz="680" dirty="0"/>
              <a:t>MASTERPIECE projesi, PV teknolojisinin enerji verimliliği ve topluluk katılımını artırmadaki potansiyelini ortaya koymaktadır. </a:t>
            </a:r>
            <a:r>
              <a:rPr lang="tr-TR" sz="680"/>
              <a:t>Dijitalleşme yoluyla enerji topluluklarının güçlendirilmesi, sürdürülebilir enerji hedeflerine ulaşmak için kritik bir strateji olarak öne çıkmaktadır.</a:t>
            </a:r>
            <a:endParaRPr lang="en-US" sz="680" dirty="0"/>
          </a:p>
        </p:txBody>
      </p:sp>
      <p:pic>
        <p:nvPicPr>
          <p:cNvPr id="2" name="Resim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011910" y="898815"/>
            <a:ext cx="915474" cy="915474"/>
          </a:xfrm>
          <a:prstGeom prst="rect">
            <a:avLst/>
          </a:prstGeom>
        </p:spPr>
      </p:pic>
      <p:pic>
        <p:nvPicPr>
          <p:cNvPr id="3" name="Resim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06820" y="6323626"/>
            <a:ext cx="1851670" cy="1031545"/>
          </a:xfrm>
          <a:prstGeom prst="rect">
            <a:avLst/>
          </a:prstGeom>
        </p:spPr>
      </p:pic>
    </p:spTree>
    <p:extLst>
      <p:ext uri="{BB962C8B-B14F-4D97-AF65-F5344CB8AC3E}">
        <p14:creationId xmlns:p14="http://schemas.microsoft.com/office/powerpoint/2010/main" val="369227736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486</TotalTime>
  <Words>513</Words>
  <Application>Microsoft Office PowerPoint</Application>
  <PresentationFormat>Ekran Gösterisi (16:9)</PresentationFormat>
  <Paragraphs>15</Paragraphs>
  <Slides>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Calibri</vt:lpstr>
      <vt:lpstr>Wingdings</vt:lpstr>
      <vt:lpstr>Larissa</vt:lpstr>
      <vt:lpstr>PowerPoint Sunusu</vt:lpstr>
    </vt:vector>
  </TitlesOfParts>
  <Company>TUM HSA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Seiler Johannes</dc:creator>
  <cp:lastModifiedBy>101381 Samed Pekdemir</cp:lastModifiedBy>
  <cp:revision>64</cp:revision>
  <cp:lastPrinted>2023-08-08T10:06:40Z</cp:lastPrinted>
  <dcterms:created xsi:type="dcterms:W3CDTF">2012-01-27T19:43:58Z</dcterms:created>
  <dcterms:modified xsi:type="dcterms:W3CDTF">2024-09-06T12:23:05Z</dcterms:modified>
</cp:coreProperties>
</file>