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60" r:id="rId2"/>
  </p:sldIdLst>
  <p:sldSz cx="5143500" cy="9144000" type="screen16x9"/>
  <p:notesSz cx="7099300" cy="10234613"/>
  <p:defaultTextStyle>
    <a:defPPr>
      <a:defRPr lang="de-DE"/>
    </a:defPPr>
    <a:lvl1pPr marL="0" algn="l" defTabSz="815371" rtl="0" eaLnBrk="1" latinLnBrk="0" hangingPunct="1">
      <a:defRPr sz="1600" kern="1200">
        <a:solidFill>
          <a:schemeClr val="tx1"/>
        </a:solidFill>
        <a:latin typeface="+mn-lt"/>
        <a:ea typeface="+mn-ea"/>
        <a:cs typeface="+mn-cs"/>
      </a:defRPr>
    </a:lvl1pPr>
    <a:lvl2pPr marL="407685" algn="l" defTabSz="815371" rtl="0" eaLnBrk="1" latinLnBrk="0" hangingPunct="1">
      <a:defRPr sz="1600" kern="1200">
        <a:solidFill>
          <a:schemeClr val="tx1"/>
        </a:solidFill>
        <a:latin typeface="+mn-lt"/>
        <a:ea typeface="+mn-ea"/>
        <a:cs typeface="+mn-cs"/>
      </a:defRPr>
    </a:lvl2pPr>
    <a:lvl3pPr marL="815371" algn="l" defTabSz="815371" rtl="0" eaLnBrk="1" latinLnBrk="0" hangingPunct="1">
      <a:defRPr sz="1600" kern="1200">
        <a:solidFill>
          <a:schemeClr val="tx1"/>
        </a:solidFill>
        <a:latin typeface="+mn-lt"/>
        <a:ea typeface="+mn-ea"/>
        <a:cs typeface="+mn-cs"/>
      </a:defRPr>
    </a:lvl3pPr>
    <a:lvl4pPr marL="1223056" algn="l" defTabSz="815371" rtl="0" eaLnBrk="1" latinLnBrk="0" hangingPunct="1">
      <a:defRPr sz="1600" kern="1200">
        <a:solidFill>
          <a:schemeClr val="tx1"/>
        </a:solidFill>
        <a:latin typeface="+mn-lt"/>
        <a:ea typeface="+mn-ea"/>
        <a:cs typeface="+mn-cs"/>
      </a:defRPr>
    </a:lvl4pPr>
    <a:lvl5pPr marL="1630741" algn="l" defTabSz="815371" rtl="0" eaLnBrk="1" latinLnBrk="0" hangingPunct="1">
      <a:defRPr sz="1600" kern="1200">
        <a:solidFill>
          <a:schemeClr val="tx1"/>
        </a:solidFill>
        <a:latin typeface="+mn-lt"/>
        <a:ea typeface="+mn-ea"/>
        <a:cs typeface="+mn-cs"/>
      </a:defRPr>
    </a:lvl5pPr>
    <a:lvl6pPr marL="2038426" algn="l" defTabSz="815371" rtl="0" eaLnBrk="1" latinLnBrk="0" hangingPunct="1">
      <a:defRPr sz="1600" kern="1200">
        <a:solidFill>
          <a:schemeClr val="tx1"/>
        </a:solidFill>
        <a:latin typeface="+mn-lt"/>
        <a:ea typeface="+mn-ea"/>
        <a:cs typeface="+mn-cs"/>
      </a:defRPr>
    </a:lvl6pPr>
    <a:lvl7pPr marL="2446113" algn="l" defTabSz="815371" rtl="0" eaLnBrk="1" latinLnBrk="0" hangingPunct="1">
      <a:defRPr sz="1600" kern="1200">
        <a:solidFill>
          <a:schemeClr val="tx1"/>
        </a:solidFill>
        <a:latin typeface="+mn-lt"/>
        <a:ea typeface="+mn-ea"/>
        <a:cs typeface="+mn-cs"/>
      </a:defRPr>
    </a:lvl7pPr>
    <a:lvl8pPr marL="2853798" algn="l" defTabSz="815371" rtl="0" eaLnBrk="1" latinLnBrk="0" hangingPunct="1">
      <a:defRPr sz="1600" kern="1200">
        <a:solidFill>
          <a:schemeClr val="tx1"/>
        </a:solidFill>
        <a:latin typeface="+mn-lt"/>
        <a:ea typeface="+mn-ea"/>
        <a:cs typeface="+mn-cs"/>
      </a:defRPr>
    </a:lvl8pPr>
    <a:lvl9pPr marL="3261483" algn="l" defTabSz="815371" rtl="0" eaLnBrk="1" latinLnBrk="0" hangingPunct="1">
      <a:defRPr sz="1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16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D5C"/>
    <a:srgbClr val="DE6336"/>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66" autoAdjust="0"/>
    <p:restoredTop sz="94651" autoAdjust="0"/>
  </p:normalViewPr>
  <p:slideViewPr>
    <p:cSldViewPr>
      <p:cViewPr>
        <p:scale>
          <a:sx n="150" d="100"/>
          <a:sy n="150" d="100"/>
        </p:scale>
        <p:origin x="2508" y="-732"/>
      </p:cViewPr>
      <p:guideLst>
        <p:guide orient="horz" pos="2880"/>
        <p:guide pos="162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78" d="100"/>
          <a:sy n="78" d="100"/>
        </p:scale>
        <p:origin x="3984"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lang="en-GB"/>
          </a:p>
        </p:txBody>
      </p:sp>
      <p:sp>
        <p:nvSpPr>
          <p:cNvPr id="3" name="Espace réservé de la date 2"/>
          <p:cNvSpPr>
            <a:spLocks noGrp="1"/>
          </p:cNvSpPr>
          <p:nvPr>
            <p:ph type="dt" sz="quarter" idx="1"/>
          </p:nvPr>
        </p:nvSpPr>
        <p:spPr>
          <a:xfrm>
            <a:off x="4021138" y="0"/>
            <a:ext cx="3076575" cy="512763"/>
          </a:xfrm>
          <a:prstGeom prst="rect">
            <a:avLst/>
          </a:prstGeom>
        </p:spPr>
        <p:txBody>
          <a:bodyPr vert="horz" lIns="91440" tIns="45720" rIns="91440" bIns="45720" rtlCol="0"/>
          <a:lstStyle>
            <a:lvl1pPr algn="r">
              <a:defRPr sz="1200"/>
            </a:lvl1pPr>
          </a:lstStyle>
          <a:p>
            <a:fld id="{7A006683-64FD-4B0F-9A70-B02DFFAB3955}" type="datetimeFigureOut">
              <a:rPr lang="en-GB" smtClean="0"/>
              <a:t>23/09/2024</a:t>
            </a:fld>
            <a:endParaRPr lang="en-GB"/>
          </a:p>
        </p:txBody>
      </p:sp>
      <p:sp>
        <p:nvSpPr>
          <p:cNvPr id="4" name="Espace réservé du pied de page 3"/>
          <p:cNvSpPr>
            <a:spLocks noGrp="1"/>
          </p:cNvSpPr>
          <p:nvPr>
            <p:ph type="ftr" sz="quarter" idx="2"/>
          </p:nvPr>
        </p:nvSpPr>
        <p:spPr>
          <a:xfrm>
            <a:off x="0" y="9721850"/>
            <a:ext cx="3076575" cy="512763"/>
          </a:xfrm>
          <a:prstGeom prst="rect">
            <a:avLst/>
          </a:prstGeom>
        </p:spPr>
        <p:txBody>
          <a:bodyPr vert="horz" lIns="91440" tIns="45720" rIns="91440" bIns="45720" rtlCol="0" anchor="b"/>
          <a:lstStyle>
            <a:lvl1pPr algn="l">
              <a:defRPr sz="1200"/>
            </a:lvl1pPr>
          </a:lstStyle>
          <a:p>
            <a:endParaRPr lang="en-GB"/>
          </a:p>
        </p:txBody>
      </p:sp>
      <p:sp>
        <p:nvSpPr>
          <p:cNvPr id="5" name="Espace réservé du numéro de diapositive 4"/>
          <p:cNvSpPr>
            <a:spLocks noGrp="1"/>
          </p:cNvSpPr>
          <p:nvPr>
            <p:ph type="sldNum" sz="quarter" idx="3"/>
          </p:nvPr>
        </p:nvSpPr>
        <p:spPr>
          <a:xfrm>
            <a:off x="4021138" y="9721850"/>
            <a:ext cx="3076575" cy="512763"/>
          </a:xfrm>
          <a:prstGeom prst="rect">
            <a:avLst/>
          </a:prstGeom>
        </p:spPr>
        <p:txBody>
          <a:bodyPr vert="horz" lIns="91440" tIns="45720" rIns="91440" bIns="45720" rtlCol="0" anchor="b"/>
          <a:lstStyle>
            <a:lvl1pPr algn="r">
              <a:defRPr sz="1200"/>
            </a:lvl1pPr>
          </a:lstStyle>
          <a:p>
            <a:fld id="{87B2591A-4ACC-4650-A3DB-333C264214F1}" type="slidenum">
              <a:rPr lang="en-GB" smtClean="0"/>
              <a:t>‹#›</a:t>
            </a:fld>
            <a:endParaRPr lang="en-GB"/>
          </a:p>
        </p:txBody>
      </p:sp>
    </p:spTree>
    <p:extLst>
      <p:ext uri="{BB962C8B-B14F-4D97-AF65-F5344CB8AC3E}">
        <p14:creationId xmlns:p14="http://schemas.microsoft.com/office/powerpoint/2010/main" val="36832145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lang="en-GB"/>
          </a:p>
        </p:txBody>
      </p:sp>
      <p:sp>
        <p:nvSpPr>
          <p:cNvPr id="3" name="Espace réservé de la date 2"/>
          <p:cNvSpPr>
            <a:spLocks noGrp="1"/>
          </p:cNvSpPr>
          <p:nvPr>
            <p:ph type="dt" idx="1"/>
          </p:nvPr>
        </p:nvSpPr>
        <p:spPr>
          <a:xfrm>
            <a:off x="4021138" y="0"/>
            <a:ext cx="3076575" cy="512763"/>
          </a:xfrm>
          <a:prstGeom prst="rect">
            <a:avLst/>
          </a:prstGeom>
        </p:spPr>
        <p:txBody>
          <a:bodyPr vert="horz" lIns="91440" tIns="45720" rIns="91440" bIns="45720" rtlCol="0"/>
          <a:lstStyle>
            <a:lvl1pPr algn="r">
              <a:defRPr sz="1200"/>
            </a:lvl1pPr>
          </a:lstStyle>
          <a:p>
            <a:fld id="{33F613C9-23FC-42FA-ABE7-A214C19E8C0F}" type="datetimeFigureOut">
              <a:rPr lang="en-GB" smtClean="0"/>
              <a:t>23/09/2024</a:t>
            </a:fld>
            <a:endParaRPr lang="en-GB"/>
          </a:p>
        </p:txBody>
      </p:sp>
      <p:sp>
        <p:nvSpPr>
          <p:cNvPr id="5" name="Espace réservé des notes 4"/>
          <p:cNvSpPr>
            <a:spLocks noGrp="1"/>
          </p:cNvSpPr>
          <p:nvPr>
            <p:ph type="body" sz="quarter" idx="3"/>
          </p:nvPr>
        </p:nvSpPr>
        <p:spPr>
          <a:xfrm>
            <a:off x="709613" y="4926013"/>
            <a:ext cx="5680075" cy="4029075"/>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7" name="Espace réservé du numéro de diapositive 6"/>
          <p:cNvSpPr>
            <a:spLocks noGrp="1"/>
          </p:cNvSpPr>
          <p:nvPr>
            <p:ph type="sldNum" sz="quarter" idx="5"/>
          </p:nvPr>
        </p:nvSpPr>
        <p:spPr>
          <a:xfrm>
            <a:off x="4021138" y="9721850"/>
            <a:ext cx="3076575" cy="512763"/>
          </a:xfrm>
          <a:prstGeom prst="rect">
            <a:avLst/>
          </a:prstGeom>
        </p:spPr>
        <p:txBody>
          <a:bodyPr vert="horz" lIns="91440" tIns="45720" rIns="91440" bIns="45720" rtlCol="0" anchor="b"/>
          <a:lstStyle>
            <a:lvl1pPr algn="r">
              <a:defRPr sz="1200"/>
            </a:lvl1pPr>
          </a:lstStyle>
          <a:p>
            <a:fld id="{38FF3890-1586-4355-8EE4-265F1B88BAC8}" type="slidenum">
              <a:rPr lang="en-GB" smtClean="0"/>
              <a:t>‹#›</a:t>
            </a:fld>
            <a:endParaRPr lang="en-GB"/>
          </a:p>
        </p:txBody>
      </p:sp>
      <p:sp>
        <p:nvSpPr>
          <p:cNvPr id="8" name="Espace réservé de l'image des diapositives 7"/>
          <p:cNvSpPr>
            <a:spLocks noGrp="1" noRot="1" noChangeAspect="1"/>
          </p:cNvSpPr>
          <p:nvPr>
            <p:ph type="sldImg" idx="2"/>
          </p:nvPr>
        </p:nvSpPr>
        <p:spPr>
          <a:xfrm>
            <a:off x="2578100" y="1279525"/>
            <a:ext cx="1943100" cy="3454400"/>
          </a:xfrm>
          <a:prstGeom prst="rect">
            <a:avLst/>
          </a:prstGeom>
          <a:noFill/>
          <a:ln w="12700">
            <a:solidFill>
              <a:prstClr val="black"/>
            </a:solidFill>
          </a:ln>
        </p:spPr>
        <p:txBody>
          <a:bodyPr vert="horz" lIns="91440" tIns="45720" rIns="91440" bIns="45720" rtlCol="0" anchor="ctr"/>
          <a:lstStyle/>
          <a:p>
            <a:endParaRPr lang="en-GB"/>
          </a:p>
        </p:txBody>
      </p:sp>
      <p:sp>
        <p:nvSpPr>
          <p:cNvPr id="9" name="Espace réservé du pied de page 8"/>
          <p:cNvSpPr>
            <a:spLocks noGrp="1"/>
          </p:cNvSpPr>
          <p:nvPr>
            <p:ph type="ftr" sz="quarter" idx="4"/>
          </p:nvPr>
        </p:nvSpPr>
        <p:spPr>
          <a:xfrm>
            <a:off x="0" y="9721850"/>
            <a:ext cx="3076575" cy="512763"/>
          </a:xfrm>
          <a:prstGeom prst="rect">
            <a:avLst/>
          </a:prstGeom>
        </p:spPr>
        <p:txBody>
          <a:bodyPr vert="horz" lIns="91440" tIns="45720" rIns="91440" bIns="45720" rtlCol="0" anchor="b"/>
          <a:lstStyle>
            <a:lvl1pPr algn="l">
              <a:defRPr sz="1200"/>
            </a:lvl1pPr>
          </a:lstStyle>
          <a:p>
            <a:endParaRPr lang="en-GB"/>
          </a:p>
        </p:txBody>
      </p:sp>
    </p:spTree>
    <p:extLst>
      <p:ext uri="{BB962C8B-B14F-4D97-AF65-F5344CB8AC3E}">
        <p14:creationId xmlns:p14="http://schemas.microsoft.com/office/powerpoint/2010/main" val="2567389914"/>
      </p:ext>
    </p:extLst>
  </p:cSld>
  <p:clrMap bg1="lt1" tx1="dk1" bg2="lt2" tx2="dk2" accent1="accent1" accent2="accent2" accent3="accent3" accent4="accent4" accent5="accent5" accent6="accent6" hlink="hlink" folHlink="folHlink"/>
  <p:notesStyle>
    <a:lvl1pPr marL="0" algn="l" defTabSz="178520" rtl="0" eaLnBrk="1" latinLnBrk="0" hangingPunct="1">
      <a:defRPr sz="234" kern="1200">
        <a:solidFill>
          <a:schemeClr val="tx1"/>
        </a:solidFill>
        <a:latin typeface="+mn-lt"/>
        <a:ea typeface="+mn-ea"/>
        <a:cs typeface="+mn-cs"/>
      </a:defRPr>
    </a:lvl1pPr>
    <a:lvl2pPr marL="89260" algn="l" defTabSz="178520" rtl="0" eaLnBrk="1" latinLnBrk="0" hangingPunct="1">
      <a:defRPr sz="234" kern="1200">
        <a:solidFill>
          <a:schemeClr val="tx1"/>
        </a:solidFill>
        <a:latin typeface="+mn-lt"/>
        <a:ea typeface="+mn-ea"/>
        <a:cs typeface="+mn-cs"/>
      </a:defRPr>
    </a:lvl2pPr>
    <a:lvl3pPr marL="178520" algn="l" defTabSz="178520" rtl="0" eaLnBrk="1" latinLnBrk="0" hangingPunct="1">
      <a:defRPr sz="234" kern="1200">
        <a:solidFill>
          <a:schemeClr val="tx1"/>
        </a:solidFill>
        <a:latin typeface="+mn-lt"/>
        <a:ea typeface="+mn-ea"/>
        <a:cs typeface="+mn-cs"/>
      </a:defRPr>
    </a:lvl3pPr>
    <a:lvl4pPr marL="267779" algn="l" defTabSz="178520" rtl="0" eaLnBrk="1" latinLnBrk="0" hangingPunct="1">
      <a:defRPr sz="234" kern="1200">
        <a:solidFill>
          <a:schemeClr val="tx1"/>
        </a:solidFill>
        <a:latin typeface="+mn-lt"/>
        <a:ea typeface="+mn-ea"/>
        <a:cs typeface="+mn-cs"/>
      </a:defRPr>
    </a:lvl4pPr>
    <a:lvl5pPr marL="357040" algn="l" defTabSz="178520" rtl="0" eaLnBrk="1" latinLnBrk="0" hangingPunct="1">
      <a:defRPr sz="234" kern="1200">
        <a:solidFill>
          <a:schemeClr val="tx1"/>
        </a:solidFill>
        <a:latin typeface="+mn-lt"/>
        <a:ea typeface="+mn-ea"/>
        <a:cs typeface="+mn-cs"/>
      </a:defRPr>
    </a:lvl5pPr>
    <a:lvl6pPr marL="446298" algn="l" defTabSz="178520" rtl="0" eaLnBrk="1" latinLnBrk="0" hangingPunct="1">
      <a:defRPr sz="234" kern="1200">
        <a:solidFill>
          <a:schemeClr val="tx1"/>
        </a:solidFill>
        <a:latin typeface="+mn-lt"/>
        <a:ea typeface="+mn-ea"/>
        <a:cs typeface="+mn-cs"/>
      </a:defRPr>
    </a:lvl6pPr>
    <a:lvl7pPr marL="535559" algn="l" defTabSz="178520" rtl="0" eaLnBrk="1" latinLnBrk="0" hangingPunct="1">
      <a:defRPr sz="234" kern="1200">
        <a:solidFill>
          <a:schemeClr val="tx1"/>
        </a:solidFill>
        <a:latin typeface="+mn-lt"/>
        <a:ea typeface="+mn-ea"/>
        <a:cs typeface="+mn-cs"/>
      </a:defRPr>
    </a:lvl7pPr>
    <a:lvl8pPr marL="624818" algn="l" defTabSz="178520" rtl="0" eaLnBrk="1" latinLnBrk="0" hangingPunct="1">
      <a:defRPr sz="234" kern="1200">
        <a:solidFill>
          <a:schemeClr val="tx1"/>
        </a:solidFill>
        <a:latin typeface="+mn-lt"/>
        <a:ea typeface="+mn-ea"/>
        <a:cs typeface="+mn-cs"/>
      </a:defRPr>
    </a:lvl8pPr>
    <a:lvl9pPr marL="714079" algn="l" defTabSz="178520" rtl="0" eaLnBrk="1" latinLnBrk="0" hangingPunct="1">
      <a:defRPr sz="23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578100" y="1279525"/>
            <a:ext cx="1943100" cy="3454400"/>
          </a:xfrm>
        </p:spPr>
      </p:sp>
      <p:sp>
        <p:nvSpPr>
          <p:cNvPr id="3" name="Espace réservé des notes 2"/>
          <p:cNvSpPr>
            <a:spLocks noGrp="1"/>
          </p:cNvSpPr>
          <p:nvPr>
            <p:ph type="body" idx="1"/>
          </p:nvPr>
        </p:nvSpPr>
        <p:spPr/>
        <p:txBody>
          <a:bodyPr/>
          <a:lstStyle/>
          <a:p>
            <a:endParaRPr lang="en-GB"/>
          </a:p>
        </p:txBody>
      </p:sp>
      <p:sp>
        <p:nvSpPr>
          <p:cNvPr id="4" name="Espace réservé du numéro de diapositive 3"/>
          <p:cNvSpPr>
            <a:spLocks noGrp="1"/>
          </p:cNvSpPr>
          <p:nvPr>
            <p:ph type="sldNum" sz="quarter" idx="10"/>
          </p:nvPr>
        </p:nvSpPr>
        <p:spPr/>
        <p:txBody>
          <a:bodyPr/>
          <a:lstStyle/>
          <a:p>
            <a:fld id="{38FF3890-1586-4355-8EE4-265F1B88BAC8}" type="slidenum">
              <a:rPr lang="en-GB" smtClean="0"/>
              <a:t>1</a:t>
            </a:fld>
            <a:endParaRPr lang="en-GB"/>
          </a:p>
        </p:txBody>
      </p:sp>
    </p:spTree>
    <p:extLst>
      <p:ext uri="{BB962C8B-B14F-4D97-AF65-F5344CB8AC3E}">
        <p14:creationId xmlns:p14="http://schemas.microsoft.com/office/powerpoint/2010/main" val="509769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9585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257175" y="366184"/>
            <a:ext cx="4629150" cy="1524000"/>
          </a:xfrm>
          <a:prstGeom prst="rect">
            <a:avLst/>
          </a:prstGeom>
        </p:spPr>
        <p:txBody>
          <a:bodyPr/>
          <a:lstStyle/>
          <a:p>
            <a:r>
              <a:rPr lang="de-DE"/>
              <a:t>Titelmasterformat durch Klicken bearbeiten</a:t>
            </a:r>
          </a:p>
        </p:txBody>
      </p:sp>
      <p:sp>
        <p:nvSpPr>
          <p:cNvPr id="3" name="Vertikaler Textplatzhalter 2"/>
          <p:cNvSpPr>
            <a:spLocks noGrp="1"/>
          </p:cNvSpPr>
          <p:nvPr>
            <p:ph type="body" orient="vert" idx="1"/>
          </p:nvPr>
        </p:nvSpPr>
        <p:spPr>
          <a:xfrm>
            <a:off x="257175" y="2133605"/>
            <a:ext cx="4629150" cy="6034617"/>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a:xfrm>
            <a:off x="257175" y="8475137"/>
            <a:ext cx="1200150" cy="486833"/>
          </a:xfrm>
          <a:prstGeom prst="rect">
            <a:avLst/>
          </a:prstGeom>
        </p:spPr>
        <p:txBody>
          <a:bodyPr/>
          <a:lstStyle/>
          <a:p>
            <a:fld id="{E35FAD59-EE49-4D16-8EC0-7461D9445668}" type="datetimeFigureOut">
              <a:rPr lang="de-DE" smtClean="0"/>
              <a:pPr/>
              <a:t>23.09.2024</a:t>
            </a:fld>
            <a:endParaRPr lang="de-DE"/>
          </a:p>
        </p:txBody>
      </p:sp>
      <p:sp>
        <p:nvSpPr>
          <p:cNvPr id="5" name="Fußzeilenplatzhalter 4"/>
          <p:cNvSpPr>
            <a:spLocks noGrp="1"/>
          </p:cNvSpPr>
          <p:nvPr>
            <p:ph type="ftr" sz="quarter" idx="11"/>
          </p:nvPr>
        </p:nvSpPr>
        <p:spPr>
          <a:xfrm>
            <a:off x="1757366" y="8475137"/>
            <a:ext cx="1628775" cy="486833"/>
          </a:xfrm>
          <a:prstGeom prst="rect">
            <a:avLst/>
          </a:prstGeom>
        </p:spPr>
        <p:txBody>
          <a:bodyPr/>
          <a:lstStyle/>
          <a:p>
            <a:endParaRPr lang="de-DE"/>
          </a:p>
        </p:txBody>
      </p:sp>
      <p:sp>
        <p:nvSpPr>
          <p:cNvPr id="6" name="Foliennummernplatzhalter 5"/>
          <p:cNvSpPr>
            <a:spLocks noGrp="1"/>
          </p:cNvSpPr>
          <p:nvPr>
            <p:ph type="sldNum" sz="quarter" idx="12"/>
          </p:nvPr>
        </p:nvSpPr>
        <p:spPr>
          <a:xfrm>
            <a:off x="3686175" y="8475137"/>
            <a:ext cx="1200150" cy="486833"/>
          </a:xfrm>
          <a:prstGeom prst="rect">
            <a:avLst/>
          </a:prstGeom>
        </p:spPr>
        <p:txBody>
          <a:bodyPr/>
          <a:lstStyle/>
          <a:p>
            <a:fld id="{79590B73-D678-4437-BD6A-C05970EA3844}" type="slidenum">
              <a:rPr lang="de-DE" smtClean="0"/>
              <a:pPr/>
              <a:t>‹#›</a:t>
            </a:fld>
            <a:endParaRPr lang="de-DE"/>
          </a:p>
        </p:txBody>
      </p:sp>
    </p:spTree>
    <p:extLst>
      <p:ext uri="{BB962C8B-B14F-4D97-AF65-F5344CB8AC3E}">
        <p14:creationId xmlns:p14="http://schemas.microsoft.com/office/powerpoint/2010/main" val="1584385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12348867" y="2286004"/>
            <a:ext cx="3831729" cy="48700267"/>
          </a:xfrm>
          <a:prstGeom prst="rect">
            <a:avLst/>
          </a:prstGeo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51893" y="2286004"/>
            <a:ext cx="11411248" cy="48700267"/>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a:xfrm>
            <a:off x="257175" y="8475137"/>
            <a:ext cx="1200150" cy="486833"/>
          </a:xfrm>
          <a:prstGeom prst="rect">
            <a:avLst/>
          </a:prstGeom>
        </p:spPr>
        <p:txBody>
          <a:bodyPr/>
          <a:lstStyle/>
          <a:p>
            <a:fld id="{E35FAD59-EE49-4D16-8EC0-7461D9445668}" type="datetimeFigureOut">
              <a:rPr lang="de-DE" smtClean="0"/>
              <a:pPr/>
              <a:t>23.09.2024</a:t>
            </a:fld>
            <a:endParaRPr lang="de-DE"/>
          </a:p>
        </p:txBody>
      </p:sp>
      <p:sp>
        <p:nvSpPr>
          <p:cNvPr id="5" name="Fußzeilenplatzhalter 4"/>
          <p:cNvSpPr>
            <a:spLocks noGrp="1"/>
          </p:cNvSpPr>
          <p:nvPr>
            <p:ph type="ftr" sz="quarter" idx="11"/>
          </p:nvPr>
        </p:nvSpPr>
        <p:spPr>
          <a:xfrm>
            <a:off x="1757366" y="8475137"/>
            <a:ext cx="1628775" cy="486833"/>
          </a:xfrm>
          <a:prstGeom prst="rect">
            <a:avLst/>
          </a:prstGeom>
        </p:spPr>
        <p:txBody>
          <a:bodyPr/>
          <a:lstStyle/>
          <a:p>
            <a:endParaRPr lang="de-DE"/>
          </a:p>
        </p:txBody>
      </p:sp>
      <p:sp>
        <p:nvSpPr>
          <p:cNvPr id="6" name="Foliennummernplatzhalter 5"/>
          <p:cNvSpPr>
            <a:spLocks noGrp="1"/>
          </p:cNvSpPr>
          <p:nvPr>
            <p:ph type="sldNum" sz="quarter" idx="12"/>
          </p:nvPr>
        </p:nvSpPr>
        <p:spPr>
          <a:xfrm>
            <a:off x="3686175" y="8475137"/>
            <a:ext cx="1200150" cy="486833"/>
          </a:xfrm>
          <a:prstGeom prst="rect">
            <a:avLst/>
          </a:prstGeom>
        </p:spPr>
        <p:txBody>
          <a:bodyPr/>
          <a:lstStyle/>
          <a:p>
            <a:fld id="{79590B73-D678-4437-BD6A-C05970EA3844}" type="slidenum">
              <a:rPr lang="de-DE" smtClean="0"/>
              <a:pPr/>
              <a:t>‹#›</a:t>
            </a:fld>
            <a:endParaRPr lang="de-DE"/>
          </a:p>
        </p:txBody>
      </p:sp>
    </p:spTree>
    <p:extLst>
      <p:ext uri="{BB962C8B-B14F-4D97-AF65-F5344CB8AC3E}">
        <p14:creationId xmlns:p14="http://schemas.microsoft.com/office/powerpoint/2010/main" val="143144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257175" y="366184"/>
            <a:ext cx="4629150" cy="1524000"/>
          </a:xfrm>
          <a:prstGeom prst="rect">
            <a:avLst/>
          </a:prstGeom>
        </p:spPr>
        <p:txBody>
          <a:bodyPr/>
          <a:lstStyle/>
          <a:p>
            <a:r>
              <a:rPr lang="de-DE"/>
              <a:t>Titelmasterformat durch Klicken bearbeiten</a:t>
            </a:r>
          </a:p>
        </p:txBody>
      </p:sp>
      <p:sp>
        <p:nvSpPr>
          <p:cNvPr id="3" name="Inhaltsplatzhalter 2"/>
          <p:cNvSpPr>
            <a:spLocks noGrp="1"/>
          </p:cNvSpPr>
          <p:nvPr>
            <p:ph idx="1"/>
          </p:nvPr>
        </p:nvSpPr>
        <p:spPr>
          <a:xfrm>
            <a:off x="257175" y="2133605"/>
            <a:ext cx="4629150" cy="6034617"/>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a:xfrm>
            <a:off x="257175" y="8475137"/>
            <a:ext cx="1200150" cy="486833"/>
          </a:xfrm>
          <a:prstGeom prst="rect">
            <a:avLst/>
          </a:prstGeom>
        </p:spPr>
        <p:txBody>
          <a:bodyPr/>
          <a:lstStyle/>
          <a:p>
            <a:fld id="{E35FAD59-EE49-4D16-8EC0-7461D9445668}" type="datetimeFigureOut">
              <a:rPr lang="de-DE" smtClean="0"/>
              <a:pPr/>
              <a:t>23.09.2024</a:t>
            </a:fld>
            <a:endParaRPr lang="de-DE"/>
          </a:p>
        </p:txBody>
      </p:sp>
      <p:sp>
        <p:nvSpPr>
          <p:cNvPr id="5" name="Fußzeilenplatzhalter 4"/>
          <p:cNvSpPr>
            <a:spLocks noGrp="1"/>
          </p:cNvSpPr>
          <p:nvPr>
            <p:ph type="ftr" sz="quarter" idx="11"/>
          </p:nvPr>
        </p:nvSpPr>
        <p:spPr>
          <a:xfrm>
            <a:off x="1757366" y="8475137"/>
            <a:ext cx="1628775" cy="486833"/>
          </a:xfrm>
          <a:prstGeom prst="rect">
            <a:avLst/>
          </a:prstGeom>
        </p:spPr>
        <p:txBody>
          <a:bodyPr/>
          <a:lstStyle/>
          <a:p>
            <a:endParaRPr lang="de-DE"/>
          </a:p>
        </p:txBody>
      </p:sp>
      <p:sp>
        <p:nvSpPr>
          <p:cNvPr id="6" name="Foliennummernplatzhalter 5"/>
          <p:cNvSpPr>
            <a:spLocks noGrp="1"/>
          </p:cNvSpPr>
          <p:nvPr>
            <p:ph type="sldNum" sz="quarter" idx="12"/>
          </p:nvPr>
        </p:nvSpPr>
        <p:spPr>
          <a:xfrm>
            <a:off x="3686175" y="8475137"/>
            <a:ext cx="1200150" cy="486833"/>
          </a:xfrm>
          <a:prstGeom prst="rect">
            <a:avLst/>
          </a:prstGeom>
        </p:spPr>
        <p:txBody>
          <a:bodyPr/>
          <a:lstStyle/>
          <a:p>
            <a:fld id="{79590B73-D678-4437-BD6A-C05970EA3844}" type="slidenum">
              <a:rPr lang="de-DE" smtClean="0"/>
              <a:pPr/>
              <a:t>‹#›</a:t>
            </a:fld>
            <a:endParaRPr lang="de-DE"/>
          </a:p>
        </p:txBody>
      </p:sp>
    </p:spTree>
    <p:extLst>
      <p:ext uri="{BB962C8B-B14F-4D97-AF65-F5344CB8AC3E}">
        <p14:creationId xmlns:p14="http://schemas.microsoft.com/office/powerpoint/2010/main" val="3698276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06304" y="5875868"/>
            <a:ext cx="4371975" cy="1816100"/>
          </a:xfrm>
          <a:prstGeom prst="rect">
            <a:avLst/>
          </a:prstGeom>
        </p:spPr>
        <p:txBody>
          <a:bodyPr anchor="t"/>
          <a:lstStyle>
            <a:lvl1pPr algn="l">
              <a:defRPr sz="3109" b="1" cap="all"/>
            </a:lvl1pPr>
          </a:lstStyle>
          <a:p>
            <a:r>
              <a:rPr lang="de-DE"/>
              <a:t>Titelmasterformat durch Klicken bearbeiten</a:t>
            </a:r>
          </a:p>
        </p:txBody>
      </p:sp>
      <p:sp>
        <p:nvSpPr>
          <p:cNvPr id="3" name="Textplatzhalter 2"/>
          <p:cNvSpPr>
            <a:spLocks noGrp="1"/>
          </p:cNvSpPr>
          <p:nvPr>
            <p:ph type="body" idx="1"/>
          </p:nvPr>
        </p:nvSpPr>
        <p:spPr>
          <a:xfrm>
            <a:off x="406304" y="3875622"/>
            <a:ext cx="4371975" cy="2000249"/>
          </a:xfrm>
          <a:prstGeom prst="rect">
            <a:avLst/>
          </a:prstGeom>
        </p:spPr>
        <p:txBody>
          <a:bodyPr anchor="b"/>
          <a:lstStyle>
            <a:lvl1pPr marL="0" indent="0">
              <a:buNone/>
              <a:defRPr sz="1546">
                <a:solidFill>
                  <a:schemeClr val="tx1">
                    <a:tint val="75000"/>
                  </a:schemeClr>
                </a:solidFill>
              </a:defRPr>
            </a:lvl1pPr>
            <a:lvl2pPr marL="354811" indent="0">
              <a:buNone/>
              <a:defRPr sz="1393">
                <a:solidFill>
                  <a:schemeClr val="tx1">
                    <a:tint val="75000"/>
                  </a:schemeClr>
                </a:solidFill>
              </a:defRPr>
            </a:lvl2pPr>
            <a:lvl3pPr marL="709621" indent="0">
              <a:buNone/>
              <a:defRPr sz="1240">
                <a:solidFill>
                  <a:schemeClr val="tx1">
                    <a:tint val="75000"/>
                  </a:schemeClr>
                </a:solidFill>
              </a:defRPr>
            </a:lvl3pPr>
            <a:lvl4pPr marL="1064431" indent="0">
              <a:buNone/>
              <a:defRPr sz="1087">
                <a:solidFill>
                  <a:schemeClr val="tx1">
                    <a:tint val="75000"/>
                  </a:schemeClr>
                </a:solidFill>
              </a:defRPr>
            </a:lvl4pPr>
            <a:lvl5pPr marL="1419242" indent="0">
              <a:buNone/>
              <a:defRPr sz="1087">
                <a:solidFill>
                  <a:schemeClr val="tx1">
                    <a:tint val="75000"/>
                  </a:schemeClr>
                </a:solidFill>
              </a:defRPr>
            </a:lvl5pPr>
            <a:lvl6pPr marL="1774053" indent="0">
              <a:buNone/>
              <a:defRPr sz="1087">
                <a:solidFill>
                  <a:schemeClr val="tx1">
                    <a:tint val="75000"/>
                  </a:schemeClr>
                </a:solidFill>
              </a:defRPr>
            </a:lvl6pPr>
            <a:lvl7pPr marL="2128863" indent="0">
              <a:buNone/>
              <a:defRPr sz="1087">
                <a:solidFill>
                  <a:schemeClr val="tx1">
                    <a:tint val="75000"/>
                  </a:schemeClr>
                </a:solidFill>
              </a:defRPr>
            </a:lvl7pPr>
            <a:lvl8pPr marL="2483673" indent="0">
              <a:buNone/>
              <a:defRPr sz="1087">
                <a:solidFill>
                  <a:schemeClr val="tx1">
                    <a:tint val="75000"/>
                  </a:schemeClr>
                </a:solidFill>
              </a:defRPr>
            </a:lvl8pPr>
            <a:lvl9pPr marL="2838484" indent="0">
              <a:buNone/>
              <a:defRPr sz="1087">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a:xfrm>
            <a:off x="257175" y="8475137"/>
            <a:ext cx="1200150" cy="486833"/>
          </a:xfrm>
          <a:prstGeom prst="rect">
            <a:avLst/>
          </a:prstGeom>
        </p:spPr>
        <p:txBody>
          <a:bodyPr/>
          <a:lstStyle/>
          <a:p>
            <a:fld id="{E35FAD59-EE49-4D16-8EC0-7461D9445668}" type="datetimeFigureOut">
              <a:rPr lang="de-DE" smtClean="0"/>
              <a:pPr/>
              <a:t>23.09.2024</a:t>
            </a:fld>
            <a:endParaRPr lang="de-DE" dirty="0"/>
          </a:p>
        </p:txBody>
      </p:sp>
      <p:sp>
        <p:nvSpPr>
          <p:cNvPr id="5" name="Fußzeilenplatzhalter 4"/>
          <p:cNvSpPr>
            <a:spLocks noGrp="1"/>
          </p:cNvSpPr>
          <p:nvPr>
            <p:ph type="ftr" sz="quarter" idx="11"/>
          </p:nvPr>
        </p:nvSpPr>
        <p:spPr>
          <a:xfrm>
            <a:off x="1757366" y="8475137"/>
            <a:ext cx="1628775" cy="486833"/>
          </a:xfrm>
          <a:prstGeom prst="rect">
            <a:avLst/>
          </a:prstGeom>
        </p:spPr>
        <p:txBody>
          <a:bodyPr/>
          <a:lstStyle/>
          <a:p>
            <a:endParaRPr lang="de-DE"/>
          </a:p>
        </p:txBody>
      </p:sp>
      <p:sp>
        <p:nvSpPr>
          <p:cNvPr id="6" name="Foliennummernplatzhalter 5"/>
          <p:cNvSpPr>
            <a:spLocks noGrp="1"/>
          </p:cNvSpPr>
          <p:nvPr>
            <p:ph type="sldNum" sz="quarter" idx="12"/>
          </p:nvPr>
        </p:nvSpPr>
        <p:spPr>
          <a:xfrm>
            <a:off x="3686175" y="8475137"/>
            <a:ext cx="1200150" cy="486833"/>
          </a:xfrm>
          <a:prstGeom prst="rect">
            <a:avLst/>
          </a:prstGeom>
        </p:spPr>
        <p:txBody>
          <a:bodyPr/>
          <a:lstStyle/>
          <a:p>
            <a:fld id="{79590B73-D678-4437-BD6A-C05970EA3844}" type="slidenum">
              <a:rPr lang="de-DE" smtClean="0"/>
              <a:pPr/>
              <a:t>‹#›</a:t>
            </a:fld>
            <a:endParaRPr lang="de-DE"/>
          </a:p>
        </p:txBody>
      </p:sp>
    </p:spTree>
    <p:extLst>
      <p:ext uri="{BB962C8B-B14F-4D97-AF65-F5344CB8AC3E}">
        <p14:creationId xmlns:p14="http://schemas.microsoft.com/office/powerpoint/2010/main" val="642173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257175" y="366184"/>
            <a:ext cx="4629150" cy="1524000"/>
          </a:xfrm>
          <a:prstGeom prst="rect">
            <a:avLst/>
          </a:prstGeom>
        </p:spPr>
        <p:txBody>
          <a:bodyPr/>
          <a:lstStyle/>
          <a:p>
            <a:r>
              <a:rPr lang="de-DE"/>
              <a:t>Titelmasterformat durch Klicken bearbeiten</a:t>
            </a:r>
          </a:p>
        </p:txBody>
      </p:sp>
      <p:sp>
        <p:nvSpPr>
          <p:cNvPr id="3" name="Inhaltsplatzhalter 2"/>
          <p:cNvSpPr>
            <a:spLocks noGrp="1"/>
          </p:cNvSpPr>
          <p:nvPr>
            <p:ph sz="half" idx="1"/>
          </p:nvPr>
        </p:nvSpPr>
        <p:spPr>
          <a:xfrm>
            <a:off x="851893" y="13318067"/>
            <a:ext cx="7621488" cy="37668200"/>
          </a:xfrm>
          <a:prstGeom prst="rect">
            <a:avLst/>
          </a:prstGeom>
        </p:spPr>
        <p:txBody>
          <a:bodyPr/>
          <a:lstStyle>
            <a:lvl1pPr>
              <a:defRPr sz="2175"/>
            </a:lvl1pPr>
            <a:lvl2pPr>
              <a:defRPr sz="1869"/>
            </a:lvl2pPr>
            <a:lvl3pPr>
              <a:defRPr sz="1546"/>
            </a:lvl3pPr>
            <a:lvl4pPr>
              <a:defRPr sz="1393"/>
            </a:lvl4pPr>
            <a:lvl5pPr>
              <a:defRPr sz="1393"/>
            </a:lvl5pPr>
            <a:lvl6pPr>
              <a:defRPr sz="1393"/>
            </a:lvl6pPr>
            <a:lvl7pPr>
              <a:defRPr sz="1393"/>
            </a:lvl7pPr>
            <a:lvl8pPr>
              <a:defRPr sz="1393"/>
            </a:lvl8pPr>
            <a:lvl9pPr>
              <a:defRPr sz="1393"/>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8559106" y="13318067"/>
            <a:ext cx="7621488" cy="37668200"/>
          </a:xfrm>
          <a:prstGeom prst="rect">
            <a:avLst/>
          </a:prstGeom>
        </p:spPr>
        <p:txBody>
          <a:bodyPr/>
          <a:lstStyle>
            <a:lvl1pPr>
              <a:defRPr sz="2175"/>
            </a:lvl1pPr>
            <a:lvl2pPr>
              <a:defRPr sz="1869"/>
            </a:lvl2pPr>
            <a:lvl3pPr>
              <a:defRPr sz="1546"/>
            </a:lvl3pPr>
            <a:lvl4pPr>
              <a:defRPr sz="1393"/>
            </a:lvl4pPr>
            <a:lvl5pPr>
              <a:defRPr sz="1393"/>
            </a:lvl5pPr>
            <a:lvl6pPr>
              <a:defRPr sz="1393"/>
            </a:lvl6pPr>
            <a:lvl7pPr>
              <a:defRPr sz="1393"/>
            </a:lvl7pPr>
            <a:lvl8pPr>
              <a:defRPr sz="1393"/>
            </a:lvl8pPr>
            <a:lvl9pPr>
              <a:defRPr sz="1393"/>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a:xfrm>
            <a:off x="257175" y="8475137"/>
            <a:ext cx="1200150" cy="486833"/>
          </a:xfrm>
          <a:prstGeom prst="rect">
            <a:avLst/>
          </a:prstGeom>
        </p:spPr>
        <p:txBody>
          <a:bodyPr/>
          <a:lstStyle/>
          <a:p>
            <a:fld id="{E35FAD59-EE49-4D16-8EC0-7461D9445668}" type="datetimeFigureOut">
              <a:rPr lang="de-DE" smtClean="0"/>
              <a:pPr/>
              <a:t>23.09.2024</a:t>
            </a:fld>
            <a:endParaRPr lang="de-DE"/>
          </a:p>
        </p:txBody>
      </p:sp>
      <p:sp>
        <p:nvSpPr>
          <p:cNvPr id="6" name="Fußzeilenplatzhalter 5"/>
          <p:cNvSpPr>
            <a:spLocks noGrp="1"/>
          </p:cNvSpPr>
          <p:nvPr>
            <p:ph type="ftr" sz="quarter" idx="11"/>
          </p:nvPr>
        </p:nvSpPr>
        <p:spPr>
          <a:xfrm>
            <a:off x="1757366" y="8475137"/>
            <a:ext cx="1628775" cy="486833"/>
          </a:xfrm>
          <a:prstGeom prst="rect">
            <a:avLst/>
          </a:prstGeom>
        </p:spPr>
        <p:txBody>
          <a:bodyPr/>
          <a:lstStyle/>
          <a:p>
            <a:endParaRPr lang="de-DE"/>
          </a:p>
        </p:txBody>
      </p:sp>
      <p:sp>
        <p:nvSpPr>
          <p:cNvPr id="7" name="Foliennummernplatzhalter 6"/>
          <p:cNvSpPr>
            <a:spLocks noGrp="1"/>
          </p:cNvSpPr>
          <p:nvPr>
            <p:ph type="sldNum" sz="quarter" idx="12"/>
          </p:nvPr>
        </p:nvSpPr>
        <p:spPr>
          <a:xfrm>
            <a:off x="3686175" y="8475137"/>
            <a:ext cx="1200150" cy="486833"/>
          </a:xfrm>
          <a:prstGeom prst="rect">
            <a:avLst/>
          </a:prstGeom>
        </p:spPr>
        <p:txBody>
          <a:bodyPr/>
          <a:lstStyle/>
          <a:p>
            <a:fld id="{79590B73-D678-4437-BD6A-C05970EA3844}" type="slidenum">
              <a:rPr lang="de-DE" smtClean="0"/>
              <a:pPr/>
              <a:t>‹#›</a:t>
            </a:fld>
            <a:endParaRPr lang="de-DE"/>
          </a:p>
        </p:txBody>
      </p:sp>
    </p:spTree>
    <p:extLst>
      <p:ext uri="{BB962C8B-B14F-4D97-AF65-F5344CB8AC3E}">
        <p14:creationId xmlns:p14="http://schemas.microsoft.com/office/powerpoint/2010/main" val="3414455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257175" y="366184"/>
            <a:ext cx="4629150" cy="1524000"/>
          </a:xfrm>
          <a:prstGeom prst="rect">
            <a:avLst/>
          </a:prstGeo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257175" y="2046818"/>
            <a:ext cx="2272606" cy="853016"/>
          </a:xfrm>
          <a:prstGeom prst="rect">
            <a:avLst/>
          </a:prstGeom>
        </p:spPr>
        <p:txBody>
          <a:bodyPr anchor="b"/>
          <a:lstStyle>
            <a:lvl1pPr marL="0" indent="0">
              <a:buNone/>
              <a:defRPr sz="1869" b="1"/>
            </a:lvl1pPr>
            <a:lvl2pPr marL="354811" indent="0">
              <a:buNone/>
              <a:defRPr sz="1546" b="1"/>
            </a:lvl2pPr>
            <a:lvl3pPr marL="709621" indent="0">
              <a:buNone/>
              <a:defRPr sz="1393" b="1"/>
            </a:lvl3pPr>
            <a:lvl4pPr marL="1064431" indent="0">
              <a:buNone/>
              <a:defRPr sz="1240" b="1"/>
            </a:lvl4pPr>
            <a:lvl5pPr marL="1419242" indent="0">
              <a:buNone/>
              <a:defRPr sz="1240" b="1"/>
            </a:lvl5pPr>
            <a:lvl6pPr marL="1774053" indent="0">
              <a:buNone/>
              <a:defRPr sz="1240" b="1"/>
            </a:lvl6pPr>
            <a:lvl7pPr marL="2128863" indent="0">
              <a:buNone/>
              <a:defRPr sz="1240" b="1"/>
            </a:lvl7pPr>
            <a:lvl8pPr marL="2483673" indent="0">
              <a:buNone/>
              <a:defRPr sz="1240" b="1"/>
            </a:lvl8pPr>
            <a:lvl9pPr marL="2838484" indent="0">
              <a:buNone/>
              <a:defRPr sz="1240" b="1"/>
            </a:lvl9pPr>
          </a:lstStyle>
          <a:p>
            <a:pPr lvl="0"/>
            <a:r>
              <a:rPr lang="de-DE"/>
              <a:t>Textmasterformat bearbeiten</a:t>
            </a:r>
          </a:p>
        </p:txBody>
      </p:sp>
      <p:sp>
        <p:nvSpPr>
          <p:cNvPr id="4" name="Inhaltsplatzhalter 3"/>
          <p:cNvSpPr>
            <a:spLocks noGrp="1"/>
          </p:cNvSpPr>
          <p:nvPr>
            <p:ph sz="half" idx="2"/>
          </p:nvPr>
        </p:nvSpPr>
        <p:spPr>
          <a:xfrm>
            <a:off x="257175" y="2899833"/>
            <a:ext cx="2272606" cy="5268384"/>
          </a:xfrm>
          <a:prstGeom prst="rect">
            <a:avLst/>
          </a:prstGeom>
        </p:spPr>
        <p:txBody>
          <a:bodyPr/>
          <a:lstStyle>
            <a:lvl1pPr>
              <a:defRPr sz="1869"/>
            </a:lvl1pPr>
            <a:lvl2pPr>
              <a:defRPr sz="1546"/>
            </a:lvl2pPr>
            <a:lvl3pPr>
              <a:defRPr sz="1393"/>
            </a:lvl3pPr>
            <a:lvl4pPr>
              <a:defRPr sz="1240"/>
            </a:lvl4pPr>
            <a:lvl5pPr>
              <a:defRPr sz="1240"/>
            </a:lvl5pPr>
            <a:lvl6pPr>
              <a:defRPr sz="1240"/>
            </a:lvl6pPr>
            <a:lvl7pPr>
              <a:defRPr sz="1240"/>
            </a:lvl7pPr>
            <a:lvl8pPr>
              <a:defRPr sz="1240"/>
            </a:lvl8pPr>
            <a:lvl9pPr>
              <a:defRPr sz="124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2612829" y="2046818"/>
            <a:ext cx="2273499" cy="853016"/>
          </a:xfrm>
          <a:prstGeom prst="rect">
            <a:avLst/>
          </a:prstGeom>
        </p:spPr>
        <p:txBody>
          <a:bodyPr anchor="b"/>
          <a:lstStyle>
            <a:lvl1pPr marL="0" indent="0">
              <a:buNone/>
              <a:defRPr sz="1869" b="1"/>
            </a:lvl1pPr>
            <a:lvl2pPr marL="354811" indent="0">
              <a:buNone/>
              <a:defRPr sz="1546" b="1"/>
            </a:lvl2pPr>
            <a:lvl3pPr marL="709621" indent="0">
              <a:buNone/>
              <a:defRPr sz="1393" b="1"/>
            </a:lvl3pPr>
            <a:lvl4pPr marL="1064431" indent="0">
              <a:buNone/>
              <a:defRPr sz="1240" b="1"/>
            </a:lvl4pPr>
            <a:lvl5pPr marL="1419242" indent="0">
              <a:buNone/>
              <a:defRPr sz="1240" b="1"/>
            </a:lvl5pPr>
            <a:lvl6pPr marL="1774053" indent="0">
              <a:buNone/>
              <a:defRPr sz="1240" b="1"/>
            </a:lvl6pPr>
            <a:lvl7pPr marL="2128863" indent="0">
              <a:buNone/>
              <a:defRPr sz="1240" b="1"/>
            </a:lvl7pPr>
            <a:lvl8pPr marL="2483673" indent="0">
              <a:buNone/>
              <a:defRPr sz="1240" b="1"/>
            </a:lvl8pPr>
            <a:lvl9pPr marL="2838484" indent="0">
              <a:buNone/>
              <a:defRPr sz="1240" b="1"/>
            </a:lvl9pPr>
          </a:lstStyle>
          <a:p>
            <a:pPr lvl="0"/>
            <a:r>
              <a:rPr lang="de-DE"/>
              <a:t>Textmasterformat bearbeiten</a:t>
            </a:r>
          </a:p>
        </p:txBody>
      </p:sp>
      <p:sp>
        <p:nvSpPr>
          <p:cNvPr id="6" name="Inhaltsplatzhalter 5"/>
          <p:cNvSpPr>
            <a:spLocks noGrp="1"/>
          </p:cNvSpPr>
          <p:nvPr>
            <p:ph sz="quarter" idx="4"/>
          </p:nvPr>
        </p:nvSpPr>
        <p:spPr>
          <a:xfrm>
            <a:off x="2612829" y="2899833"/>
            <a:ext cx="2273499" cy="5268384"/>
          </a:xfrm>
          <a:prstGeom prst="rect">
            <a:avLst/>
          </a:prstGeom>
        </p:spPr>
        <p:txBody>
          <a:bodyPr/>
          <a:lstStyle>
            <a:lvl1pPr>
              <a:defRPr sz="1869"/>
            </a:lvl1pPr>
            <a:lvl2pPr>
              <a:defRPr sz="1546"/>
            </a:lvl2pPr>
            <a:lvl3pPr>
              <a:defRPr sz="1393"/>
            </a:lvl3pPr>
            <a:lvl4pPr>
              <a:defRPr sz="1240"/>
            </a:lvl4pPr>
            <a:lvl5pPr>
              <a:defRPr sz="1240"/>
            </a:lvl5pPr>
            <a:lvl6pPr>
              <a:defRPr sz="1240"/>
            </a:lvl6pPr>
            <a:lvl7pPr>
              <a:defRPr sz="1240"/>
            </a:lvl7pPr>
            <a:lvl8pPr>
              <a:defRPr sz="1240"/>
            </a:lvl8pPr>
            <a:lvl9pPr>
              <a:defRPr sz="124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a:xfrm>
            <a:off x="257175" y="8475137"/>
            <a:ext cx="1200150" cy="486833"/>
          </a:xfrm>
          <a:prstGeom prst="rect">
            <a:avLst/>
          </a:prstGeom>
        </p:spPr>
        <p:txBody>
          <a:bodyPr/>
          <a:lstStyle/>
          <a:p>
            <a:fld id="{E35FAD59-EE49-4D16-8EC0-7461D9445668}" type="datetimeFigureOut">
              <a:rPr lang="de-DE" smtClean="0"/>
              <a:pPr/>
              <a:t>23.09.2024</a:t>
            </a:fld>
            <a:endParaRPr lang="de-DE"/>
          </a:p>
        </p:txBody>
      </p:sp>
      <p:sp>
        <p:nvSpPr>
          <p:cNvPr id="8" name="Fußzeilenplatzhalter 7"/>
          <p:cNvSpPr>
            <a:spLocks noGrp="1"/>
          </p:cNvSpPr>
          <p:nvPr>
            <p:ph type="ftr" sz="quarter" idx="11"/>
          </p:nvPr>
        </p:nvSpPr>
        <p:spPr>
          <a:xfrm>
            <a:off x="1757366" y="8475137"/>
            <a:ext cx="1628775" cy="486833"/>
          </a:xfrm>
          <a:prstGeom prst="rect">
            <a:avLst/>
          </a:prstGeom>
        </p:spPr>
        <p:txBody>
          <a:bodyPr/>
          <a:lstStyle/>
          <a:p>
            <a:endParaRPr lang="de-DE"/>
          </a:p>
        </p:txBody>
      </p:sp>
      <p:sp>
        <p:nvSpPr>
          <p:cNvPr id="9" name="Foliennummernplatzhalter 8"/>
          <p:cNvSpPr>
            <a:spLocks noGrp="1"/>
          </p:cNvSpPr>
          <p:nvPr>
            <p:ph type="sldNum" sz="quarter" idx="12"/>
          </p:nvPr>
        </p:nvSpPr>
        <p:spPr>
          <a:xfrm>
            <a:off x="3686175" y="8475137"/>
            <a:ext cx="1200150" cy="486833"/>
          </a:xfrm>
          <a:prstGeom prst="rect">
            <a:avLst/>
          </a:prstGeom>
        </p:spPr>
        <p:txBody>
          <a:bodyPr/>
          <a:lstStyle/>
          <a:p>
            <a:fld id="{79590B73-D678-4437-BD6A-C05970EA3844}" type="slidenum">
              <a:rPr lang="de-DE" smtClean="0"/>
              <a:pPr/>
              <a:t>‹#›</a:t>
            </a:fld>
            <a:endParaRPr lang="de-DE"/>
          </a:p>
        </p:txBody>
      </p:sp>
    </p:spTree>
    <p:extLst>
      <p:ext uri="{BB962C8B-B14F-4D97-AF65-F5344CB8AC3E}">
        <p14:creationId xmlns:p14="http://schemas.microsoft.com/office/powerpoint/2010/main" val="1988323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257175" y="366184"/>
            <a:ext cx="4629150" cy="1524000"/>
          </a:xfrm>
          <a:prstGeom prst="rect">
            <a:avLst/>
          </a:prstGeom>
        </p:spPr>
        <p:txBody>
          <a:bodyPr/>
          <a:lstStyle/>
          <a:p>
            <a:r>
              <a:rPr lang="de-DE"/>
              <a:t>Titelmasterformat durch Klicken bearbeiten</a:t>
            </a:r>
          </a:p>
        </p:txBody>
      </p:sp>
      <p:sp>
        <p:nvSpPr>
          <p:cNvPr id="3" name="Datumsplatzhalter 2"/>
          <p:cNvSpPr>
            <a:spLocks noGrp="1"/>
          </p:cNvSpPr>
          <p:nvPr>
            <p:ph type="dt" sz="half" idx="10"/>
          </p:nvPr>
        </p:nvSpPr>
        <p:spPr>
          <a:xfrm>
            <a:off x="257175" y="8475137"/>
            <a:ext cx="1200150" cy="486833"/>
          </a:xfrm>
          <a:prstGeom prst="rect">
            <a:avLst/>
          </a:prstGeom>
        </p:spPr>
        <p:txBody>
          <a:bodyPr/>
          <a:lstStyle/>
          <a:p>
            <a:fld id="{E35FAD59-EE49-4D16-8EC0-7461D9445668}" type="datetimeFigureOut">
              <a:rPr lang="de-DE" smtClean="0"/>
              <a:pPr/>
              <a:t>23.09.2024</a:t>
            </a:fld>
            <a:endParaRPr lang="de-DE"/>
          </a:p>
        </p:txBody>
      </p:sp>
      <p:sp>
        <p:nvSpPr>
          <p:cNvPr id="4" name="Fußzeilenplatzhalter 3"/>
          <p:cNvSpPr>
            <a:spLocks noGrp="1"/>
          </p:cNvSpPr>
          <p:nvPr>
            <p:ph type="ftr" sz="quarter" idx="11"/>
          </p:nvPr>
        </p:nvSpPr>
        <p:spPr>
          <a:xfrm>
            <a:off x="1757366" y="8475137"/>
            <a:ext cx="1628775" cy="486833"/>
          </a:xfrm>
          <a:prstGeom prst="rect">
            <a:avLst/>
          </a:prstGeom>
        </p:spPr>
        <p:txBody>
          <a:bodyPr/>
          <a:lstStyle/>
          <a:p>
            <a:endParaRPr lang="de-DE"/>
          </a:p>
        </p:txBody>
      </p:sp>
      <p:sp>
        <p:nvSpPr>
          <p:cNvPr id="5" name="Foliennummernplatzhalter 4"/>
          <p:cNvSpPr>
            <a:spLocks noGrp="1"/>
          </p:cNvSpPr>
          <p:nvPr>
            <p:ph type="sldNum" sz="quarter" idx="12"/>
          </p:nvPr>
        </p:nvSpPr>
        <p:spPr>
          <a:xfrm>
            <a:off x="3686175" y="8475137"/>
            <a:ext cx="1200150" cy="486833"/>
          </a:xfrm>
          <a:prstGeom prst="rect">
            <a:avLst/>
          </a:prstGeom>
        </p:spPr>
        <p:txBody>
          <a:bodyPr/>
          <a:lstStyle/>
          <a:p>
            <a:fld id="{79590B73-D678-4437-BD6A-C05970EA3844}" type="slidenum">
              <a:rPr lang="de-DE" smtClean="0"/>
              <a:pPr/>
              <a:t>‹#›</a:t>
            </a:fld>
            <a:endParaRPr lang="de-DE"/>
          </a:p>
        </p:txBody>
      </p:sp>
    </p:spTree>
    <p:extLst>
      <p:ext uri="{BB962C8B-B14F-4D97-AF65-F5344CB8AC3E}">
        <p14:creationId xmlns:p14="http://schemas.microsoft.com/office/powerpoint/2010/main" val="4147630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257175" y="8475137"/>
            <a:ext cx="1200150" cy="486833"/>
          </a:xfrm>
          <a:prstGeom prst="rect">
            <a:avLst/>
          </a:prstGeom>
        </p:spPr>
        <p:txBody>
          <a:bodyPr/>
          <a:lstStyle/>
          <a:p>
            <a:fld id="{E35FAD59-EE49-4D16-8EC0-7461D9445668}" type="datetimeFigureOut">
              <a:rPr lang="de-DE" smtClean="0"/>
              <a:pPr/>
              <a:t>23.09.2024</a:t>
            </a:fld>
            <a:endParaRPr lang="de-DE"/>
          </a:p>
        </p:txBody>
      </p:sp>
      <p:sp>
        <p:nvSpPr>
          <p:cNvPr id="3" name="Fußzeilenplatzhalter 2"/>
          <p:cNvSpPr>
            <a:spLocks noGrp="1"/>
          </p:cNvSpPr>
          <p:nvPr>
            <p:ph type="ftr" sz="quarter" idx="11"/>
          </p:nvPr>
        </p:nvSpPr>
        <p:spPr>
          <a:xfrm>
            <a:off x="1757366" y="8475137"/>
            <a:ext cx="1628775" cy="486833"/>
          </a:xfrm>
          <a:prstGeom prst="rect">
            <a:avLst/>
          </a:prstGeom>
        </p:spPr>
        <p:txBody>
          <a:bodyPr/>
          <a:lstStyle/>
          <a:p>
            <a:endParaRPr lang="de-DE"/>
          </a:p>
        </p:txBody>
      </p:sp>
      <p:sp>
        <p:nvSpPr>
          <p:cNvPr id="4" name="Foliennummernplatzhalter 3"/>
          <p:cNvSpPr>
            <a:spLocks noGrp="1"/>
          </p:cNvSpPr>
          <p:nvPr>
            <p:ph type="sldNum" sz="quarter" idx="12"/>
          </p:nvPr>
        </p:nvSpPr>
        <p:spPr>
          <a:xfrm>
            <a:off x="3686175" y="8475137"/>
            <a:ext cx="1200150" cy="486833"/>
          </a:xfrm>
          <a:prstGeom prst="rect">
            <a:avLst/>
          </a:prstGeom>
        </p:spPr>
        <p:txBody>
          <a:bodyPr/>
          <a:lstStyle/>
          <a:p>
            <a:fld id="{79590B73-D678-4437-BD6A-C05970EA3844}" type="slidenum">
              <a:rPr lang="de-DE" smtClean="0"/>
              <a:pPr/>
              <a:t>‹#›</a:t>
            </a:fld>
            <a:endParaRPr lang="de-DE"/>
          </a:p>
        </p:txBody>
      </p:sp>
    </p:spTree>
    <p:extLst>
      <p:ext uri="{BB962C8B-B14F-4D97-AF65-F5344CB8AC3E}">
        <p14:creationId xmlns:p14="http://schemas.microsoft.com/office/powerpoint/2010/main" val="184215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57175" y="364067"/>
            <a:ext cx="1692176" cy="1549400"/>
          </a:xfrm>
          <a:prstGeom prst="rect">
            <a:avLst/>
          </a:prstGeom>
        </p:spPr>
        <p:txBody>
          <a:bodyPr anchor="b"/>
          <a:lstStyle>
            <a:lvl1pPr algn="l">
              <a:defRPr sz="1546" b="1"/>
            </a:lvl1pPr>
          </a:lstStyle>
          <a:p>
            <a:r>
              <a:rPr lang="de-DE"/>
              <a:t>Titelmasterformat durch Klicken bearbeiten</a:t>
            </a:r>
          </a:p>
        </p:txBody>
      </p:sp>
      <p:sp>
        <p:nvSpPr>
          <p:cNvPr id="3" name="Inhaltsplatzhalter 2"/>
          <p:cNvSpPr>
            <a:spLocks noGrp="1"/>
          </p:cNvSpPr>
          <p:nvPr>
            <p:ph idx="1"/>
          </p:nvPr>
        </p:nvSpPr>
        <p:spPr>
          <a:xfrm>
            <a:off x="2010969" y="364069"/>
            <a:ext cx="2875359" cy="7804151"/>
          </a:xfrm>
          <a:prstGeom prst="rect">
            <a:avLst/>
          </a:prstGeom>
        </p:spPr>
        <p:txBody>
          <a:bodyPr/>
          <a:lstStyle>
            <a:lvl1pPr>
              <a:defRPr sz="2481"/>
            </a:lvl1pPr>
            <a:lvl2pPr>
              <a:defRPr sz="2175"/>
            </a:lvl2pPr>
            <a:lvl3pPr>
              <a:defRPr sz="1869"/>
            </a:lvl3pPr>
            <a:lvl4pPr>
              <a:defRPr sz="1546"/>
            </a:lvl4pPr>
            <a:lvl5pPr>
              <a:defRPr sz="1546"/>
            </a:lvl5pPr>
            <a:lvl6pPr>
              <a:defRPr sz="1546"/>
            </a:lvl6pPr>
            <a:lvl7pPr>
              <a:defRPr sz="1546"/>
            </a:lvl7pPr>
            <a:lvl8pPr>
              <a:defRPr sz="1546"/>
            </a:lvl8pPr>
            <a:lvl9pPr>
              <a:defRPr sz="1546"/>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257175" y="1913471"/>
            <a:ext cx="1692176" cy="6254751"/>
          </a:xfrm>
          <a:prstGeom prst="rect">
            <a:avLst/>
          </a:prstGeom>
        </p:spPr>
        <p:txBody>
          <a:bodyPr/>
          <a:lstStyle>
            <a:lvl1pPr marL="0" indent="0">
              <a:buNone/>
              <a:defRPr sz="1087"/>
            </a:lvl1pPr>
            <a:lvl2pPr marL="354811" indent="0">
              <a:buNone/>
              <a:defRPr sz="934"/>
            </a:lvl2pPr>
            <a:lvl3pPr marL="709621" indent="0">
              <a:buNone/>
              <a:defRPr sz="782"/>
            </a:lvl3pPr>
            <a:lvl4pPr marL="1064431" indent="0">
              <a:buNone/>
              <a:defRPr sz="697"/>
            </a:lvl4pPr>
            <a:lvl5pPr marL="1419242" indent="0">
              <a:buNone/>
              <a:defRPr sz="697"/>
            </a:lvl5pPr>
            <a:lvl6pPr marL="1774053" indent="0">
              <a:buNone/>
              <a:defRPr sz="697"/>
            </a:lvl6pPr>
            <a:lvl7pPr marL="2128863" indent="0">
              <a:buNone/>
              <a:defRPr sz="697"/>
            </a:lvl7pPr>
            <a:lvl8pPr marL="2483673" indent="0">
              <a:buNone/>
              <a:defRPr sz="697"/>
            </a:lvl8pPr>
            <a:lvl9pPr marL="2838484" indent="0">
              <a:buNone/>
              <a:defRPr sz="697"/>
            </a:lvl9pPr>
          </a:lstStyle>
          <a:p>
            <a:pPr lvl="0"/>
            <a:r>
              <a:rPr lang="de-DE"/>
              <a:t>Textmasterformat bearbeiten</a:t>
            </a:r>
          </a:p>
        </p:txBody>
      </p:sp>
      <p:sp>
        <p:nvSpPr>
          <p:cNvPr id="5" name="Datumsplatzhalter 4"/>
          <p:cNvSpPr>
            <a:spLocks noGrp="1"/>
          </p:cNvSpPr>
          <p:nvPr>
            <p:ph type="dt" sz="half" idx="10"/>
          </p:nvPr>
        </p:nvSpPr>
        <p:spPr>
          <a:xfrm>
            <a:off x="257175" y="8475137"/>
            <a:ext cx="1200150" cy="486833"/>
          </a:xfrm>
          <a:prstGeom prst="rect">
            <a:avLst/>
          </a:prstGeom>
        </p:spPr>
        <p:txBody>
          <a:bodyPr/>
          <a:lstStyle/>
          <a:p>
            <a:fld id="{E35FAD59-EE49-4D16-8EC0-7461D9445668}" type="datetimeFigureOut">
              <a:rPr lang="de-DE" smtClean="0"/>
              <a:pPr/>
              <a:t>23.09.2024</a:t>
            </a:fld>
            <a:endParaRPr lang="de-DE"/>
          </a:p>
        </p:txBody>
      </p:sp>
      <p:sp>
        <p:nvSpPr>
          <p:cNvPr id="6" name="Fußzeilenplatzhalter 5"/>
          <p:cNvSpPr>
            <a:spLocks noGrp="1"/>
          </p:cNvSpPr>
          <p:nvPr>
            <p:ph type="ftr" sz="quarter" idx="11"/>
          </p:nvPr>
        </p:nvSpPr>
        <p:spPr>
          <a:xfrm>
            <a:off x="1757366" y="8475137"/>
            <a:ext cx="1628775" cy="486833"/>
          </a:xfrm>
          <a:prstGeom prst="rect">
            <a:avLst/>
          </a:prstGeom>
        </p:spPr>
        <p:txBody>
          <a:bodyPr/>
          <a:lstStyle/>
          <a:p>
            <a:endParaRPr lang="de-DE"/>
          </a:p>
        </p:txBody>
      </p:sp>
      <p:sp>
        <p:nvSpPr>
          <p:cNvPr id="7" name="Foliennummernplatzhalter 6"/>
          <p:cNvSpPr>
            <a:spLocks noGrp="1"/>
          </p:cNvSpPr>
          <p:nvPr>
            <p:ph type="sldNum" sz="quarter" idx="12"/>
          </p:nvPr>
        </p:nvSpPr>
        <p:spPr>
          <a:xfrm>
            <a:off x="3686175" y="8475137"/>
            <a:ext cx="1200150" cy="486833"/>
          </a:xfrm>
          <a:prstGeom prst="rect">
            <a:avLst/>
          </a:prstGeom>
        </p:spPr>
        <p:txBody>
          <a:bodyPr/>
          <a:lstStyle/>
          <a:p>
            <a:fld id="{79590B73-D678-4437-BD6A-C05970EA3844}" type="slidenum">
              <a:rPr lang="de-DE" smtClean="0"/>
              <a:pPr/>
              <a:t>‹#›</a:t>
            </a:fld>
            <a:endParaRPr lang="de-DE"/>
          </a:p>
        </p:txBody>
      </p:sp>
    </p:spTree>
    <p:extLst>
      <p:ext uri="{BB962C8B-B14F-4D97-AF65-F5344CB8AC3E}">
        <p14:creationId xmlns:p14="http://schemas.microsoft.com/office/powerpoint/2010/main" val="1025653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008162" y="6400803"/>
            <a:ext cx="3086100" cy="755651"/>
          </a:xfrm>
          <a:prstGeom prst="rect">
            <a:avLst/>
          </a:prstGeom>
        </p:spPr>
        <p:txBody>
          <a:bodyPr anchor="b"/>
          <a:lstStyle>
            <a:lvl1pPr algn="l">
              <a:defRPr sz="1546" b="1"/>
            </a:lvl1pPr>
          </a:lstStyle>
          <a:p>
            <a:r>
              <a:rPr lang="de-DE"/>
              <a:t>Titelmasterformat durch Klicken bearbeiten</a:t>
            </a:r>
          </a:p>
        </p:txBody>
      </p:sp>
      <p:sp>
        <p:nvSpPr>
          <p:cNvPr id="3" name="Bildplatzhalter 2"/>
          <p:cNvSpPr>
            <a:spLocks noGrp="1"/>
          </p:cNvSpPr>
          <p:nvPr>
            <p:ph type="pic" idx="1"/>
          </p:nvPr>
        </p:nvSpPr>
        <p:spPr>
          <a:xfrm>
            <a:off x="1008162" y="817033"/>
            <a:ext cx="3086100" cy="5486400"/>
          </a:xfrm>
          <a:prstGeom prst="rect">
            <a:avLst/>
          </a:prstGeom>
        </p:spPr>
        <p:txBody>
          <a:bodyPr/>
          <a:lstStyle>
            <a:lvl1pPr marL="0" indent="0">
              <a:buNone/>
              <a:defRPr sz="2481"/>
            </a:lvl1pPr>
            <a:lvl2pPr marL="354811" indent="0">
              <a:buNone/>
              <a:defRPr sz="2175"/>
            </a:lvl2pPr>
            <a:lvl3pPr marL="709621" indent="0">
              <a:buNone/>
              <a:defRPr sz="1869"/>
            </a:lvl3pPr>
            <a:lvl4pPr marL="1064431" indent="0">
              <a:buNone/>
              <a:defRPr sz="1546"/>
            </a:lvl4pPr>
            <a:lvl5pPr marL="1419242" indent="0">
              <a:buNone/>
              <a:defRPr sz="1546"/>
            </a:lvl5pPr>
            <a:lvl6pPr marL="1774053" indent="0">
              <a:buNone/>
              <a:defRPr sz="1546"/>
            </a:lvl6pPr>
            <a:lvl7pPr marL="2128863" indent="0">
              <a:buNone/>
              <a:defRPr sz="1546"/>
            </a:lvl7pPr>
            <a:lvl8pPr marL="2483673" indent="0">
              <a:buNone/>
              <a:defRPr sz="1546"/>
            </a:lvl8pPr>
            <a:lvl9pPr marL="2838484" indent="0">
              <a:buNone/>
              <a:defRPr sz="1546"/>
            </a:lvl9pPr>
          </a:lstStyle>
          <a:p>
            <a:endParaRPr lang="de-DE"/>
          </a:p>
        </p:txBody>
      </p:sp>
      <p:sp>
        <p:nvSpPr>
          <p:cNvPr id="4" name="Textplatzhalter 3"/>
          <p:cNvSpPr>
            <a:spLocks noGrp="1"/>
          </p:cNvSpPr>
          <p:nvPr>
            <p:ph type="body" sz="half" idx="2"/>
          </p:nvPr>
        </p:nvSpPr>
        <p:spPr>
          <a:xfrm>
            <a:off x="1008162" y="7156455"/>
            <a:ext cx="3086100" cy="1073149"/>
          </a:xfrm>
          <a:prstGeom prst="rect">
            <a:avLst/>
          </a:prstGeom>
        </p:spPr>
        <p:txBody>
          <a:bodyPr/>
          <a:lstStyle>
            <a:lvl1pPr marL="0" indent="0">
              <a:buNone/>
              <a:defRPr sz="1087"/>
            </a:lvl1pPr>
            <a:lvl2pPr marL="354811" indent="0">
              <a:buNone/>
              <a:defRPr sz="934"/>
            </a:lvl2pPr>
            <a:lvl3pPr marL="709621" indent="0">
              <a:buNone/>
              <a:defRPr sz="782"/>
            </a:lvl3pPr>
            <a:lvl4pPr marL="1064431" indent="0">
              <a:buNone/>
              <a:defRPr sz="697"/>
            </a:lvl4pPr>
            <a:lvl5pPr marL="1419242" indent="0">
              <a:buNone/>
              <a:defRPr sz="697"/>
            </a:lvl5pPr>
            <a:lvl6pPr marL="1774053" indent="0">
              <a:buNone/>
              <a:defRPr sz="697"/>
            </a:lvl6pPr>
            <a:lvl7pPr marL="2128863" indent="0">
              <a:buNone/>
              <a:defRPr sz="697"/>
            </a:lvl7pPr>
            <a:lvl8pPr marL="2483673" indent="0">
              <a:buNone/>
              <a:defRPr sz="697"/>
            </a:lvl8pPr>
            <a:lvl9pPr marL="2838484" indent="0">
              <a:buNone/>
              <a:defRPr sz="697"/>
            </a:lvl9pPr>
          </a:lstStyle>
          <a:p>
            <a:pPr lvl="0"/>
            <a:r>
              <a:rPr lang="de-DE"/>
              <a:t>Textmasterformat bearbeiten</a:t>
            </a:r>
          </a:p>
        </p:txBody>
      </p:sp>
      <p:sp>
        <p:nvSpPr>
          <p:cNvPr id="5" name="Datumsplatzhalter 4"/>
          <p:cNvSpPr>
            <a:spLocks noGrp="1"/>
          </p:cNvSpPr>
          <p:nvPr>
            <p:ph type="dt" sz="half" idx="10"/>
          </p:nvPr>
        </p:nvSpPr>
        <p:spPr>
          <a:xfrm>
            <a:off x="257175" y="8475137"/>
            <a:ext cx="1200150" cy="486833"/>
          </a:xfrm>
          <a:prstGeom prst="rect">
            <a:avLst/>
          </a:prstGeom>
        </p:spPr>
        <p:txBody>
          <a:bodyPr/>
          <a:lstStyle/>
          <a:p>
            <a:fld id="{E35FAD59-EE49-4D16-8EC0-7461D9445668}" type="datetimeFigureOut">
              <a:rPr lang="de-DE" smtClean="0"/>
              <a:pPr/>
              <a:t>23.09.2024</a:t>
            </a:fld>
            <a:endParaRPr lang="de-DE"/>
          </a:p>
        </p:txBody>
      </p:sp>
      <p:sp>
        <p:nvSpPr>
          <p:cNvPr id="6" name="Fußzeilenplatzhalter 5"/>
          <p:cNvSpPr>
            <a:spLocks noGrp="1"/>
          </p:cNvSpPr>
          <p:nvPr>
            <p:ph type="ftr" sz="quarter" idx="11"/>
          </p:nvPr>
        </p:nvSpPr>
        <p:spPr>
          <a:xfrm>
            <a:off x="1757366" y="8475137"/>
            <a:ext cx="1628775" cy="486833"/>
          </a:xfrm>
          <a:prstGeom prst="rect">
            <a:avLst/>
          </a:prstGeom>
        </p:spPr>
        <p:txBody>
          <a:bodyPr/>
          <a:lstStyle/>
          <a:p>
            <a:endParaRPr lang="de-DE"/>
          </a:p>
        </p:txBody>
      </p:sp>
      <p:sp>
        <p:nvSpPr>
          <p:cNvPr id="7" name="Foliennummernplatzhalter 6"/>
          <p:cNvSpPr>
            <a:spLocks noGrp="1"/>
          </p:cNvSpPr>
          <p:nvPr>
            <p:ph type="sldNum" sz="quarter" idx="12"/>
          </p:nvPr>
        </p:nvSpPr>
        <p:spPr>
          <a:xfrm>
            <a:off x="3686175" y="8475137"/>
            <a:ext cx="1200150" cy="486833"/>
          </a:xfrm>
          <a:prstGeom prst="rect">
            <a:avLst/>
          </a:prstGeom>
        </p:spPr>
        <p:txBody>
          <a:bodyPr/>
          <a:lstStyle/>
          <a:p>
            <a:fld id="{79590B73-D678-4437-BD6A-C05970EA3844}" type="slidenum">
              <a:rPr lang="de-DE" smtClean="0"/>
              <a:pPr/>
              <a:t>‹#›</a:t>
            </a:fld>
            <a:endParaRPr lang="de-DE"/>
          </a:p>
        </p:txBody>
      </p:sp>
    </p:spTree>
    <p:extLst>
      <p:ext uri="{BB962C8B-B14F-4D97-AF65-F5344CB8AC3E}">
        <p14:creationId xmlns:p14="http://schemas.microsoft.com/office/powerpoint/2010/main" val="828821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9" name="Image 8"/>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23478" y="3820"/>
            <a:ext cx="3168352" cy="967780"/>
          </a:xfrm>
          <a:prstGeom prst="rect">
            <a:avLst/>
          </a:prstGeom>
          <a:noFill/>
          <a:ln>
            <a:noFill/>
          </a:ln>
        </p:spPr>
      </p:pic>
      <p:sp>
        <p:nvSpPr>
          <p:cNvPr id="2" name="Textfeld 1"/>
          <p:cNvSpPr txBox="1"/>
          <p:nvPr userDrawn="1"/>
        </p:nvSpPr>
        <p:spPr>
          <a:xfrm>
            <a:off x="3507854" y="8780801"/>
            <a:ext cx="1436830" cy="249171"/>
          </a:xfrm>
          <a:prstGeom prst="rect">
            <a:avLst/>
          </a:prstGeom>
          <a:noFill/>
        </p:spPr>
        <p:txBody>
          <a:bodyPr wrap="square" rtlCol="0">
            <a:spAutoFit/>
          </a:bodyPr>
          <a:lstStyle/>
          <a:p>
            <a:r>
              <a:rPr lang="de-DE" sz="1019" dirty="0">
                <a:solidFill>
                  <a:srgbClr val="008D5C"/>
                </a:solidFill>
                <a:latin typeface="+mj-lt"/>
              </a:rPr>
              <a:t>http://www.cigre.org</a:t>
            </a:r>
          </a:p>
        </p:txBody>
      </p:sp>
      <p:sp>
        <p:nvSpPr>
          <p:cNvPr id="3" name="Espace réservé du titre 2"/>
          <p:cNvSpPr>
            <a:spLocks noGrp="1"/>
          </p:cNvSpPr>
          <p:nvPr>
            <p:ph type="title"/>
          </p:nvPr>
        </p:nvSpPr>
        <p:spPr>
          <a:xfrm>
            <a:off x="353527" y="486939"/>
            <a:ext cx="4436451" cy="1767356"/>
          </a:xfrm>
          <a:prstGeom prst="rect">
            <a:avLst/>
          </a:prstGeom>
        </p:spPr>
        <p:txBody>
          <a:bodyPr vert="horz" lIns="91440" tIns="45720" rIns="91440" bIns="45720" rtlCol="0" anchor="ctr">
            <a:normAutofit/>
          </a:bodyPr>
          <a:lstStyle/>
          <a:p>
            <a:r>
              <a:rPr lang="fr-FR"/>
              <a:t>Modifiez le style du titre</a:t>
            </a:r>
          </a:p>
        </p:txBody>
      </p:sp>
    </p:spTree>
    <p:extLst>
      <p:ext uri="{BB962C8B-B14F-4D97-AF65-F5344CB8AC3E}">
        <p14:creationId xmlns:p14="http://schemas.microsoft.com/office/powerpoint/2010/main" val="34739570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709621" rtl="0" eaLnBrk="1" latinLnBrk="0" hangingPunct="1">
        <a:spcBef>
          <a:spcPct val="0"/>
        </a:spcBef>
        <a:buNone/>
        <a:defRPr sz="3415" kern="1200">
          <a:solidFill>
            <a:schemeClr val="tx1"/>
          </a:solidFill>
          <a:latin typeface="+mj-lt"/>
          <a:ea typeface="+mj-ea"/>
          <a:cs typeface="+mj-cs"/>
        </a:defRPr>
      </a:lvl1pPr>
    </p:titleStyle>
    <p:bodyStyle>
      <a:lvl1pPr marL="266108" indent="-266108" algn="l" defTabSz="709621" rtl="0" eaLnBrk="1" latinLnBrk="0" hangingPunct="1">
        <a:spcBef>
          <a:spcPct val="20000"/>
        </a:spcBef>
        <a:buFont typeface="Arial" pitchFamily="34" charset="0"/>
        <a:buChar char="•"/>
        <a:defRPr sz="2481" kern="1200">
          <a:solidFill>
            <a:schemeClr val="tx1"/>
          </a:solidFill>
          <a:latin typeface="+mn-lt"/>
          <a:ea typeface="+mn-ea"/>
          <a:cs typeface="+mn-cs"/>
        </a:defRPr>
      </a:lvl1pPr>
      <a:lvl2pPr marL="576567" indent="-221756" algn="l" defTabSz="709621" rtl="0" eaLnBrk="1" latinLnBrk="0" hangingPunct="1">
        <a:spcBef>
          <a:spcPct val="20000"/>
        </a:spcBef>
        <a:buFont typeface="Arial" pitchFamily="34" charset="0"/>
        <a:buChar char="–"/>
        <a:defRPr sz="2175" kern="1200">
          <a:solidFill>
            <a:schemeClr val="tx1"/>
          </a:solidFill>
          <a:latin typeface="+mn-lt"/>
          <a:ea typeface="+mn-ea"/>
          <a:cs typeface="+mn-cs"/>
        </a:defRPr>
      </a:lvl2pPr>
      <a:lvl3pPr marL="887026" indent="-177405" algn="l" defTabSz="709621" rtl="0" eaLnBrk="1" latinLnBrk="0" hangingPunct="1">
        <a:spcBef>
          <a:spcPct val="20000"/>
        </a:spcBef>
        <a:buFont typeface="Arial" pitchFamily="34" charset="0"/>
        <a:buChar char="•"/>
        <a:defRPr sz="1869" kern="1200">
          <a:solidFill>
            <a:schemeClr val="tx1"/>
          </a:solidFill>
          <a:latin typeface="+mn-lt"/>
          <a:ea typeface="+mn-ea"/>
          <a:cs typeface="+mn-cs"/>
        </a:defRPr>
      </a:lvl3pPr>
      <a:lvl4pPr marL="1241836" indent="-177405" algn="l" defTabSz="709621" rtl="0" eaLnBrk="1" latinLnBrk="0" hangingPunct="1">
        <a:spcBef>
          <a:spcPct val="20000"/>
        </a:spcBef>
        <a:buFont typeface="Arial" pitchFamily="34" charset="0"/>
        <a:buChar char="–"/>
        <a:defRPr sz="1546" kern="1200">
          <a:solidFill>
            <a:schemeClr val="tx1"/>
          </a:solidFill>
          <a:latin typeface="+mn-lt"/>
          <a:ea typeface="+mn-ea"/>
          <a:cs typeface="+mn-cs"/>
        </a:defRPr>
      </a:lvl4pPr>
      <a:lvl5pPr marL="1596647" indent="-177405" algn="l" defTabSz="709621" rtl="0" eaLnBrk="1" latinLnBrk="0" hangingPunct="1">
        <a:spcBef>
          <a:spcPct val="20000"/>
        </a:spcBef>
        <a:buFont typeface="Arial" pitchFamily="34" charset="0"/>
        <a:buChar char="»"/>
        <a:defRPr sz="1546" kern="1200">
          <a:solidFill>
            <a:schemeClr val="tx1"/>
          </a:solidFill>
          <a:latin typeface="+mn-lt"/>
          <a:ea typeface="+mn-ea"/>
          <a:cs typeface="+mn-cs"/>
        </a:defRPr>
      </a:lvl5pPr>
      <a:lvl6pPr marL="1951458" indent="-177405" algn="l" defTabSz="709621" rtl="0" eaLnBrk="1" latinLnBrk="0" hangingPunct="1">
        <a:spcBef>
          <a:spcPct val="20000"/>
        </a:spcBef>
        <a:buFont typeface="Arial" pitchFamily="34" charset="0"/>
        <a:buChar char="•"/>
        <a:defRPr sz="1546" kern="1200">
          <a:solidFill>
            <a:schemeClr val="tx1"/>
          </a:solidFill>
          <a:latin typeface="+mn-lt"/>
          <a:ea typeface="+mn-ea"/>
          <a:cs typeface="+mn-cs"/>
        </a:defRPr>
      </a:lvl6pPr>
      <a:lvl7pPr marL="2306268" indent="-177405" algn="l" defTabSz="709621" rtl="0" eaLnBrk="1" latinLnBrk="0" hangingPunct="1">
        <a:spcBef>
          <a:spcPct val="20000"/>
        </a:spcBef>
        <a:buFont typeface="Arial" pitchFamily="34" charset="0"/>
        <a:buChar char="•"/>
        <a:defRPr sz="1546" kern="1200">
          <a:solidFill>
            <a:schemeClr val="tx1"/>
          </a:solidFill>
          <a:latin typeface="+mn-lt"/>
          <a:ea typeface="+mn-ea"/>
          <a:cs typeface="+mn-cs"/>
        </a:defRPr>
      </a:lvl7pPr>
      <a:lvl8pPr marL="2661078" indent="-177405" algn="l" defTabSz="709621" rtl="0" eaLnBrk="1" latinLnBrk="0" hangingPunct="1">
        <a:spcBef>
          <a:spcPct val="20000"/>
        </a:spcBef>
        <a:buFont typeface="Arial" pitchFamily="34" charset="0"/>
        <a:buChar char="•"/>
        <a:defRPr sz="1546" kern="1200">
          <a:solidFill>
            <a:schemeClr val="tx1"/>
          </a:solidFill>
          <a:latin typeface="+mn-lt"/>
          <a:ea typeface="+mn-ea"/>
          <a:cs typeface="+mn-cs"/>
        </a:defRPr>
      </a:lvl8pPr>
      <a:lvl9pPr marL="3015889" indent="-177405" algn="l" defTabSz="709621" rtl="0" eaLnBrk="1" latinLnBrk="0" hangingPunct="1">
        <a:spcBef>
          <a:spcPct val="20000"/>
        </a:spcBef>
        <a:buFont typeface="Arial" pitchFamily="34" charset="0"/>
        <a:buChar char="•"/>
        <a:defRPr sz="1546" kern="1200">
          <a:solidFill>
            <a:schemeClr val="tx1"/>
          </a:solidFill>
          <a:latin typeface="+mn-lt"/>
          <a:ea typeface="+mn-ea"/>
          <a:cs typeface="+mn-cs"/>
        </a:defRPr>
      </a:lvl9pPr>
    </p:bodyStyle>
    <p:otherStyle>
      <a:defPPr>
        <a:defRPr lang="de-DE"/>
      </a:defPPr>
      <a:lvl1pPr marL="0" algn="l" defTabSz="709621" rtl="0" eaLnBrk="1" latinLnBrk="0" hangingPunct="1">
        <a:defRPr sz="1393" kern="1200">
          <a:solidFill>
            <a:schemeClr val="tx1"/>
          </a:solidFill>
          <a:latin typeface="+mn-lt"/>
          <a:ea typeface="+mn-ea"/>
          <a:cs typeface="+mn-cs"/>
        </a:defRPr>
      </a:lvl1pPr>
      <a:lvl2pPr marL="354811" algn="l" defTabSz="709621" rtl="0" eaLnBrk="1" latinLnBrk="0" hangingPunct="1">
        <a:defRPr sz="1393" kern="1200">
          <a:solidFill>
            <a:schemeClr val="tx1"/>
          </a:solidFill>
          <a:latin typeface="+mn-lt"/>
          <a:ea typeface="+mn-ea"/>
          <a:cs typeface="+mn-cs"/>
        </a:defRPr>
      </a:lvl2pPr>
      <a:lvl3pPr marL="709621" algn="l" defTabSz="709621" rtl="0" eaLnBrk="1" latinLnBrk="0" hangingPunct="1">
        <a:defRPr sz="1393" kern="1200">
          <a:solidFill>
            <a:schemeClr val="tx1"/>
          </a:solidFill>
          <a:latin typeface="+mn-lt"/>
          <a:ea typeface="+mn-ea"/>
          <a:cs typeface="+mn-cs"/>
        </a:defRPr>
      </a:lvl3pPr>
      <a:lvl4pPr marL="1064431" algn="l" defTabSz="709621" rtl="0" eaLnBrk="1" latinLnBrk="0" hangingPunct="1">
        <a:defRPr sz="1393" kern="1200">
          <a:solidFill>
            <a:schemeClr val="tx1"/>
          </a:solidFill>
          <a:latin typeface="+mn-lt"/>
          <a:ea typeface="+mn-ea"/>
          <a:cs typeface="+mn-cs"/>
        </a:defRPr>
      </a:lvl4pPr>
      <a:lvl5pPr marL="1419242" algn="l" defTabSz="709621" rtl="0" eaLnBrk="1" latinLnBrk="0" hangingPunct="1">
        <a:defRPr sz="1393" kern="1200">
          <a:solidFill>
            <a:schemeClr val="tx1"/>
          </a:solidFill>
          <a:latin typeface="+mn-lt"/>
          <a:ea typeface="+mn-ea"/>
          <a:cs typeface="+mn-cs"/>
        </a:defRPr>
      </a:lvl5pPr>
      <a:lvl6pPr marL="1774053" algn="l" defTabSz="709621" rtl="0" eaLnBrk="1" latinLnBrk="0" hangingPunct="1">
        <a:defRPr sz="1393" kern="1200">
          <a:solidFill>
            <a:schemeClr val="tx1"/>
          </a:solidFill>
          <a:latin typeface="+mn-lt"/>
          <a:ea typeface="+mn-ea"/>
          <a:cs typeface="+mn-cs"/>
        </a:defRPr>
      </a:lvl6pPr>
      <a:lvl7pPr marL="2128863" algn="l" defTabSz="709621" rtl="0" eaLnBrk="1" latinLnBrk="0" hangingPunct="1">
        <a:defRPr sz="1393" kern="1200">
          <a:solidFill>
            <a:schemeClr val="tx1"/>
          </a:solidFill>
          <a:latin typeface="+mn-lt"/>
          <a:ea typeface="+mn-ea"/>
          <a:cs typeface="+mn-cs"/>
        </a:defRPr>
      </a:lvl7pPr>
      <a:lvl8pPr marL="2483673" algn="l" defTabSz="709621" rtl="0" eaLnBrk="1" latinLnBrk="0" hangingPunct="1">
        <a:defRPr sz="1393" kern="1200">
          <a:solidFill>
            <a:schemeClr val="tx1"/>
          </a:solidFill>
          <a:latin typeface="+mn-lt"/>
          <a:ea typeface="+mn-ea"/>
          <a:cs typeface="+mn-cs"/>
        </a:defRPr>
      </a:lvl8pPr>
      <a:lvl9pPr marL="2838484" algn="l" defTabSz="709621" rtl="0" eaLnBrk="1" latinLnBrk="0" hangingPunct="1">
        <a:defRPr sz="139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1.xml"/><Relationship Id="rId7"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 name="Picture 14" descr="C:\Users\dogan.gezer\Downloads\1666034490286.jpe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3478" y="3851920"/>
            <a:ext cx="2193264" cy="1385537"/>
          </a:xfrm>
          <a:prstGeom prst="rect">
            <a:avLst/>
          </a:prstGeom>
          <a:noFill/>
          <a:ln>
            <a:noFill/>
          </a:ln>
        </p:spPr>
      </p:pic>
      <p:sp>
        <p:nvSpPr>
          <p:cNvPr id="5" name="Textfeld 4"/>
          <p:cNvSpPr txBox="1"/>
          <p:nvPr/>
        </p:nvSpPr>
        <p:spPr>
          <a:xfrm>
            <a:off x="133513" y="2123728"/>
            <a:ext cx="2388150" cy="1673663"/>
          </a:xfrm>
          <a:prstGeom prst="rect">
            <a:avLst/>
          </a:prstGeom>
          <a:noFill/>
        </p:spPr>
        <p:txBody>
          <a:bodyPr wrap="square" rtlCol="0">
            <a:spAutoFit/>
          </a:bodyPr>
          <a:lstStyle/>
          <a:p>
            <a:pPr algn="just"/>
            <a:r>
              <a:rPr lang="tr-TR" sz="1019" b="1" dirty="0" smtClean="0"/>
              <a:t>Özet</a:t>
            </a:r>
            <a:endParaRPr lang="de-DE" sz="1019" b="1" dirty="0"/>
          </a:p>
          <a:p>
            <a:pPr algn="just">
              <a:spcBef>
                <a:spcPts val="510"/>
              </a:spcBef>
              <a:defRPr/>
            </a:pPr>
            <a:r>
              <a:rPr lang="en-US" sz="680" dirty="0">
                <a:sym typeface="Wingdings" pitchFamily="2" charset="2"/>
              </a:rPr>
              <a:t>Bu </a:t>
            </a:r>
            <a:r>
              <a:rPr lang="tr-TR" sz="680" dirty="0" smtClean="0">
                <a:sym typeface="Wingdings" pitchFamily="2" charset="2"/>
              </a:rPr>
              <a:t>çalışma</a:t>
            </a:r>
            <a:r>
              <a:rPr lang="en-US" sz="680" dirty="0" smtClean="0">
                <a:sym typeface="Wingdings" pitchFamily="2" charset="2"/>
              </a:rPr>
              <a:t>, </a:t>
            </a:r>
            <a:r>
              <a:rPr lang="tr-TR" sz="680" dirty="0" smtClean="0">
                <a:sym typeface="Wingdings" pitchFamily="2" charset="2"/>
              </a:rPr>
              <a:t>küresel temiz enerji dönüşümüne odaklanarak, özellikle hidroelektrik enerji alanındaki yenilik ve dijitalleşme süreçlerini ele almaktadır. Çalışma, Avrupa Yeşil Mutabakatı ve Dijital On Yıl Politika Programı 2030 gibi büyük stratejiler çerçevesinde, yenilenebilir enerji kaynaklarının artan rolünü vurgulamaktadır. Türkiye’de ve dünyada yenilenebilir enerji kapasitesinin artırılmasına yönelik projeksiyonlar incelenmekte, özellikle hidroelektrik enerjinin önemine değinilmektedir.</a:t>
            </a:r>
            <a:r>
              <a:rPr lang="en-US" sz="680" dirty="0" smtClean="0">
                <a:sym typeface="Wingdings" pitchFamily="2" charset="2"/>
              </a:rPr>
              <a:t> H</a:t>
            </a:r>
            <a:r>
              <a:rPr lang="tr-TR" sz="680" dirty="0" err="1" smtClean="0">
                <a:sym typeface="Wingdings" pitchFamily="2" charset="2"/>
              </a:rPr>
              <a:t>idroelektrik</a:t>
            </a:r>
            <a:r>
              <a:rPr lang="tr-TR" sz="680" dirty="0" smtClean="0">
                <a:sym typeface="Wingdings" pitchFamily="2" charset="2"/>
              </a:rPr>
              <a:t> enerji sektöründeki teknolojik evrim ve dijitalleşme süreçlerini irdeleyen </a:t>
            </a:r>
            <a:r>
              <a:rPr lang="tr-TR" sz="680" dirty="0" err="1" smtClean="0">
                <a:sym typeface="Wingdings" pitchFamily="2" charset="2"/>
              </a:rPr>
              <a:t>Pen@Hydropower</a:t>
            </a:r>
            <a:r>
              <a:rPr lang="tr-TR" sz="680" dirty="0" smtClean="0">
                <a:sym typeface="Wingdings" pitchFamily="2" charset="2"/>
              </a:rPr>
              <a:t> COST aksiyonu kapsamında yapılan ve sorumluluğu TÜBİTAK Marmara Araştırma Merkezi’nde olan çalışmalar ile elde edilen sonuçlar analiz edilmektedir. </a:t>
            </a:r>
          </a:p>
        </p:txBody>
      </p:sp>
      <p:sp>
        <p:nvSpPr>
          <p:cNvPr id="11" name="Textfeld 10"/>
          <p:cNvSpPr txBox="1"/>
          <p:nvPr/>
        </p:nvSpPr>
        <p:spPr>
          <a:xfrm>
            <a:off x="411510" y="1196679"/>
            <a:ext cx="3960440" cy="677878"/>
          </a:xfrm>
          <a:prstGeom prst="rect">
            <a:avLst/>
          </a:prstGeom>
          <a:noFill/>
        </p:spPr>
        <p:txBody>
          <a:bodyPr wrap="square" rtlCol="0">
            <a:spAutoFit/>
          </a:bodyPr>
          <a:lstStyle/>
          <a:p>
            <a:pPr algn="ctr">
              <a:spcBef>
                <a:spcPts val="102"/>
              </a:spcBef>
            </a:pPr>
            <a:r>
              <a:rPr lang="tr-TR" sz="1019" dirty="0" smtClean="0">
                <a:solidFill>
                  <a:srgbClr val="DE6336"/>
                </a:solidFill>
                <a:latin typeface="Calibri" pitchFamily="34" charset="0"/>
                <a:cs typeface="Arial" charset="0"/>
              </a:rPr>
              <a:t>Bir </a:t>
            </a:r>
            <a:r>
              <a:rPr lang="tr-TR" sz="1019" dirty="0">
                <a:solidFill>
                  <a:srgbClr val="DE6336"/>
                </a:solidFill>
                <a:latin typeface="Calibri" pitchFamily="34" charset="0"/>
                <a:cs typeface="Arial" charset="0"/>
              </a:rPr>
              <a:t>Avrupa Ağından Çıkarılan Sonuçlar ile Sürdürülebilir Hidroelektrik Enerjinin Dijitalleşme ve </a:t>
            </a:r>
            <a:r>
              <a:rPr lang="tr-TR" sz="1019" dirty="0" err="1">
                <a:solidFill>
                  <a:srgbClr val="DE6336"/>
                </a:solidFill>
                <a:latin typeface="Calibri" pitchFamily="34" charset="0"/>
                <a:cs typeface="Arial" charset="0"/>
              </a:rPr>
              <a:t>İnovasyon</a:t>
            </a:r>
            <a:r>
              <a:rPr lang="tr-TR" sz="1019" dirty="0">
                <a:solidFill>
                  <a:srgbClr val="DE6336"/>
                </a:solidFill>
                <a:latin typeface="Calibri" pitchFamily="34" charset="0"/>
                <a:cs typeface="Arial" charset="0"/>
              </a:rPr>
              <a:t> Yoluyla Geliştirilmesi </a:t>
            </a:r>
            <a:endParaRPr lang="en-US" sz="1019" dirty="0" smtClean="0">
              <a:solidFill>
                <a:srgbClr val="DE6336"/>
              </a:solidFill>
              <a:latin typeface="Calibri" pitchFamily="34" charset="0"/>
              <a:cs typeface="Arial" charset="0"/>
            </a:endParaRPr>
          </a:p>
          <a:p>
            <a:pPr algn="ctr">
              <a:spcBef>
                <a:spcPts val="102"/>
              </a:spcBef>
            </a:pPr>
            <a:endParaRPr lang="en-US" sz="800" dirty="0" smtClean="0">
              <a:solidFill>
                <a:srgbClr val="DE6336"/>
              </a:solidFill>
              <a:latin typeface="Calibri" pitchFamily="34" charset="0"/>
              <a:cs typeface="Arial" charset="0"/>
            </a:endParaRPr>
          </a:p>
          <a:p>
            <a:pPr algn="ctr">
              <a:spcBef>
                <a:spcPts val="102"/>
              </a:spcBef>
            </a:pPr>
            <a:r>
              <a:rPr lang="en-US" sz="800" dirty="0" smtClean="0">
                <a:solidFill>
                  <a:srgbClr val="DE6336"/>
                </a:solidFill>
                <a:latin typeface="Calibri" pitchFamily="34" charset="0"/>
                <a:cs typeface="Arial" charset="0"/>
              </a:rPr>
              <a:t>Dr. </a:t>
            </a:r>
            <a:r>
              <a:rPr lang="tr-TR" sz="800" dirty="0" smtClean="0">
                <a:solidFill>
                  <a:srgbClr val="DE6336"/>
                </a:solidFill>
                <a:latin typeface="Calibri" pitchFamily="34" charset="0"/>
                <a:cs typeface="Arial" charset="0"/>
              </a:rPr>
              <a:t>Doğan </a:t>
            </a:r>
            <a:r>
              <a:rPr lang="tr-TR" sz="800" dirty="0">
                <a:solidFill>
                  <a:srgbClr val="DE6336"/>
                </a:solidFill>
                <a:latin typeface="Calibri" pitchFamily="34" charset="0"/>
                <a:cs typeface="Arial" charset="0"/>
              </a:rPr>
              <a:t>Gezer, Erkan </a:t>
            </a:r>
            <a:r>
              <a:rPr lang="tr-TR" sz="800" dirty="0" smtClean="0">
                <a:solidFill>
                  <a:srgbClr val="DE6336"/>
                </a:solidFill>
                <a:latin typeface="Calibri" pitchFamily="34" charset="0"/>
                <a:cs typeface="Arial" charset="0"/>
              </a:rPr>
              <a:t>Koç</a:t>
            </a:r>
            <a:endParaRPr lang="tr-TR" sz="800" dirty="0">
              <a:solidFill>
                <a:srgbClr val="DE6336"/>
              </a:solidFill>
              <a:latin typeface="Calibri" pitchFamily="34" charset="0"/>
              <a:cs typeface="Arial" charset="0"/>
            </a:endParaRPr>
          </a:p>
        </p:txBody>
      </p:sp>
      <p:sp>
        <p:nvSpPr>
          <p:cNvPr id="14" name="Textfeld 10"/>
          <p:cNvSpPr txBox="1">
            <a:spLocks noChangeArrowheads="1"/>
          </p:cNvSpPr>
          <p:nvPr/>
        </p:nvSpPr>
        <p:spPr bwMode="auto">
          <a:xfrm>
            <a:off x="1263336" y="1874557"/>
            <a:ext cx="2256787" cy="249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200">
                <a:solidFill>
                  <a:schemeClr val="tx1"/>
                </a:solidFill>
                <a:latin typeface="Arial" charset="0"/>
                <a:cs typeface="Arial" charset="0"/>
              </a:defRPr>
            </a:lvl1pPr>
            <a:lvl2pPr marL="742950" indent="-285750" eaLnBrk="0" hangingPunct="0">
              <a:defRPr sz="8200">
                <a:solidFill>
                  <a:schemeClr val="tx1"/>
                </a:solidFill>
                <a:latin typeface="Arial" charset="0"/>
                <a:cs typeface="Arial" charset="0"/>
              </a:defRPr>
            </a:lvl2pPr>
            <a:lvl3pPr marL="1143000" indent="-228600" eaLnBrk="0" hangingPunct="0">
              <a:defRPr sz="8200">
                <a:solidFill>
                  <a:schemeClr val="tx1"/>
                </a:solidFill>
                <a:latin typeface="Arial" charset="0"/>
                <a:cs typeface="Arial" charset="0"/>
              </a:defRPr>
            </a:lvl3pPr>
            <a:lvl4pPr marL="1600200" indent="-228600" eaLnBrk="0" hangingPunct="0">
              <a:defRPr sz="8200">
                <a:solidFill>
                  <a:schemeClr val="tx1"/>
                </a:solidFill>
                <a:latin typeface="Arial" charset="0"/>
                <a:cs typeface="Arial" charset="0"/>
              </a:defRPr>
            </a:lvl4pPr>
            <a:lvl5pPr marL="2057400" indent="-228600" eaLnBrk="0" hangingPunct="0">
              <a:defRPr sz="8200">
                <a:solidFill>
                  <a:schemeClr val="tx1"/>
                </a:solidFill>
                <a:latin typeface="Arial" charset="0"/>
                <a:cs typeface="Arial" charset="0"/>
              </a:defRPr>
            </a:lvl5pPr>
            <a:lvl6pPr marL="2514600" indent="-228600" defTabSz="4175125" eaLnBrk="0" fontAlgn="base" hangingPunct="0">
              <a:spcBef>
                <a:spcPct val="0"/>
              </a:spcBef>
              <a:spcAft>
                <a:spcPct val="0"/>
              </a:spcAft>
              <a:defRPr sz="8200">
                <a:solidFill>
                  <a:schemeClr val="tx1"/>
                </a:solidFill>
                <a:latin typeface="Arial" charset="0"/>
                <a:cs typeface="Arial" charset="0"/>
              </a:defRPr>
            </a:lvl6pPr>
            <a:lvl7pPr marL="2971800" indent="-228600" defTabSz="4175125" eaLnBrk="0" fontAlgn="base" hangingPunct="0">
              <a:spcBef>
                <a:spcPct val="0"/>
              </a:spcBef>
              <a:spcAft>
                <a:spcPct val="0"/>
              </a:spcAft>
              <a:defRPr sz="8200">
                <a:solidFill>
                  <a:schemeClr val="tx1"/>
                </a:solidFill>
                <a:latin typeface="Arial" charset="0"/>
                <a:cs typeface="Arial" charset="0"/>
              </a:defRPr>
            </a:lvl7pPr>
            <a:lvl8pPr marL="3429000" indent="-228600" defTabSz="4175125" eaLnBrk="0" fontAlgn="base" hangingPunct="0">
              <a:spcBef>
                <a:spcPct val="0"/>
              </a:spcBef>
              <a:spcAft>
                <a:spcPct val="0"/>
              </a:spcAft>
              <a:defRPr sz="8200">
                <a:solidFill>
                  <a:schemeClr val="tx1"/>
                </a:solidFill>
                <a:latin typeface="Arial" charset="0"/>
                <a:cs typeface="Arial" charset="0"/>
              </a:defRPr>
            </a:lvl8pPr>
            <a:lvl9pPr marL="3886200" indent="-228600" defTabSz="4175125" eaLnBrk="0" fontAlgn="base" hangingPunct="0">
              <a:spcBef>
                <a:spcPct val="0"/>
              </a:spcBef>
              <a:spcAft>
                <a:spcPct val="0"/>
              </a:spcAft>
              <a:defRPr sz="8200">
                <a:solidFill>
                  <a:schemeClr val="tx1"/>
                </a:solidFill>
                <a:latin typeface="Arial" charset="0"/>
                <a:cs typeface="Arial" charset="0"/>
              </a:defRPr>
            </a:lvl9pPr>
          </a:lstStyle>
          <a:p>
            <a:pPr algn="ctr" eaLnBrk="1" hangingPunct="1">
              <a:spcBef>
                <a:spcPts val="102"/>
              </a:spcBef>
            </a:pPr>
            <a:r>
              <a:rPr lang="tr-TR" sz="1019" dirty="0" smtClean="0">
                <a:solidFill>
                  <a:srgbClr val="DE6336"/>
                </a:solidFill>
                <a:latin typeface="Calibri" pitchFamily="34" charset="0"/>
              </a:rPr>
              <a:t>Bildiri </a:t>
            </a:r>
            <a:r>
              <a:rPr lang="en-US" sz="1019" dirty="0" smtClean="0">
                <a:solidFill>
                  <a:srgbClr val="DE6336"/>
                </a:solidFill>
                <a:latin typeface="Calibri" pitchFamily="34" charset="0"/>
              </a:rPr>
              <a:t>ID: 0154</a:t>
            </a:r>
            <a:endParaRPr lang="en-US" sz="1019" dirty="0">
              <a:solidFill>
                <a:srgbClr val="DE6336"/>
              </a:solidFill>
              <a:latin typeface="Calibri" pitchFamily="34" charset="0"/>
            </a:endParaRPr>
          </a:p>
        </p:txBody>
      </p:sp>
      <p:sp>
        <p:nvSpPr>
          <p:cNvPr id="18" name="Textfeld 2"/>
          <p:cNvSpPr txBox="1">
            <a:spLocks/>
          </p:cNvSpPr>
          <p:nvPr/>
        </p:nvSpPr>
        <p:spPr>
          <a:xfrm>
            <a:off x="3672596" y="1194745"/>
            <a:ext cx="1162004" cy="489210"/>
          </a:xfrm>
          <a:prstGeom prst="rect">
            <a:avLst/>
          </a:prstGeom>
          <a:noFill/>
        </p:spPr>
        <p:txBody>
          <a:bodyPr wrap="square" rtlCol="0" anchor="ctr">
            <a:noAutofit/>
          </a:bodyPr>
          <a:lstStyle/>
          <a:p>
            <a:pPr algn="ctr"/>
            <a:endParaRPr lang="de-DE" sz="1104" dirty="0"/>
          </a:p>
        </p:txBody>
      </p:sp>
      <p:sp>
        <p:nvSpPr>
          <p:cNvPr id="20" name="Textfeld 4"/>
          <p:cNvSpPr txBox="1"/>
          <p:nvPr/>
        </p:nvSpPr>
        <p:spPr>
          <a:xfrm>
            <a:off x="2675573" y="2125135"/>
            <a:ext cx="2351538" cy="731867"/>
          </a:xfrm>
          <a:prstGeom prst="rect">
            <a:avLst/>
          </a:prstGeom>
          <a:noFill/>
        </p:spPr>
        <p:txBody>
          <a:bodyPr wrap="square" rtlCol="0">
            <a:spAutoFit/>
          </a:bodyPr>
          <a:lstStyle/>
          <a:p>
            <a:pPr algn="just"/>
            <a:r>
              <a:rPr lang="tr-TR" sz="1019" b="1" dirty="0" smtClean="0"/>
              <a:t>Bulgular</a:t>
            </a:r>
            <a:endParaRPr lang="en-US" sz="1019" b="1" dirty="0" smtClean="0"/>
          </a:p>
          <a:p>
            <a:pPr marL="116525" indent="-116525" algn="just">
              <a:spcBef>
                <a:spcPts val="510"/>
              </a:spcBef>
              <a:buFont typeface="Arial" pitchFamily="34" charset="0"/>
              <a:buChar char="•"/>
              <a:defRPr/>
            </a:pPr>
            <a:r>
              <a:rPr lang="tr-TR" sz="680" dirty="0" smtClean="0">
                <a:sym typeface="Wingdings" pitchFamily="2" charset="2"/>
              </a:rPr>
              <a:t>Yenilenebilir</a:t>
            </a:r>
            <a:r>
              <a:rPr lang="en-US" sz="680" dirty="0" smtClean="0">
                <a:sym typeface="Wingdings" pitchFamily="2" charset="2"/>
              </a:rPr>
              <a:t> </a:t>
            </a:r>
            <a:r>
              <a:rPr lang="tr-TR" sz="680" dirty="0" smtClean="0">
                <a:sym typeface="Wingdings" pitchFamily="2" charset="2"/>
              </a:rPr>
              <a:t>ve sıfır karbon emisyonlu enerjiye geçişin </a:t>
            </a:r>
            <a:r>
              <a:rPr lang="tr-TR" sz="680" dirty="0" err="1" smtClean="0">
                <a:sym typeface="Wingdings" pitchFamily="2" charset="2"/>
              </a:rPr>
              <a:t>önceliklendirilmesi</a:t>
            </a:r>
            <a:r>
              <a:rPr lang="tr-TR" sz="680" dirty="0" smtClean="0">
                <a:sym typeface="Wingdings" pitchFamily="2" charset="2"/>
              </a:rPr>
              <a:t> için Fit </a:t>
            </a:r>
            <a:r>
              <a:rPr lang="tr-TR" sz="680" dirty="0" err="1" smtClean="0">
                <a:sym typeface="Wingdings" pitchFamily="2" charset="2"/>
              </a:rPr>
              <a:t>for</a:t>
            </a:r>
            <a:r>
              <a:rPr lang="tr-TR" sz="680" dirty="0" smtClean="0">
                <a:sym typeface="Wingdings" pitchFamily="2" charset="2"/>
              </a:rPr>
              <a:t> 55</a:t>
            </a:r>
            <a:r>
              <a:rPr lang="en-US" sz="680" dirty="0" smtClean="0">
                <a:sym typeface="Wingdings" pitchFamily="2" charset="2"/>
              </a:rPr>
              <a:t> </a:t>
            </a:r>
            <a:r>
              <a:rPr lang="en-US" sz="680" dirty="0" err="1" smtClean="0">
                <a:sym typeface="Wingdings" pitchFamily="2" charset="2"/>
              </a:rPr>
              <a:t>ve</a:t>
            </a:r>
            <a:r>
              <a:rPr lang="en-US" sz="680" dirty="0" smtClean="0">
                <a:sym typeface="Wingdings" pitchFamily="2" charset="2"/>
              </a:rPr>
              <a:t> </a:t>
            </a:r>
            <a:r>
              <a:rPr lang="tr-TR" sz="680" dirty="0" smtClean="0">
                <a:sym typeface="Wingdings" pitchFamily="2" charset="2"/>
              </a:rPr>
              <a:t>Avrupa Yeşil Mutabakatı gibi birçok </a:t>
            </a:r>
            <a:r>
              <a:rPr lang="de-DE" sz="680" dirty="0" smtClean="0">
                <a:sym typeface="Wingdings" pitchFamily="2" charset="2"/>
              </a:rPr>
              <a:t>kanun</a:t>
            </a:r>
            <a:r>
              <a:rPr lang="de-DE" sz="680" dirty="0">
                <a:sym typeface="Wingdings" pitchFamily="2" charset="2"/>
              </a:rPr>
              <a:t>, yönerge ve strateji belgesi oluşturulmaktadır.</a:t>
            </a:r>
            <a:endParaRPr lang="en-US" sz="680" dirty="0">
              <a:sym typeface="Wingdings" pitchFamily="2" charset="2"/>
            </a:endParaRPr>
          </a:p>
        </p:txBody>
      </p:sp>
      <p:sp>
        <p:nvSpPr>
          <p:cNvPr id="21" name="Textfeld 4"/>
          <p:cNvSpPr txBox="1"/>
          <p:nvPr/>
        </p:nvSpPr>
        <p:spPr>
          <a:xfrm>
            <a:off x="2754244" y="6030513"/>
            <a:ext cx="2272867" cy="924227"/>
          </a:xfrm>
          <a:prstGeom prst="rect">
            <a:avLst/>
          </a:prstGeom>
          <a:noFill/>
        </p:spPr>
        <p:txBody>
          <a:bodyPr wrap="square" rtlCol="0">
            <a:spAutoFit/>
          </a:bodyPr>
          <a:lstStyle/>
          <a:p>
            <a:pPr algn="just"/>
            <a:r>
              <a:rPr lang="tr-TR" sz="1019" b="1" dirty="0" smtClean="0"/>
              <a:t>Tartışma</a:t>
            </a:r>
            <a:endParaRPr lang="en-US" sz="1019" b="1" dirty="0" smtClean="0"/>
          </a:p>
          <a:p>
            <a:pPr algn="just">
              <a:spcBef>
                <a:spcPts val="510"/>
              </a:spcBef>
              <a:defRPr/>
            </a:pPr>
            <a:r>
              <a:rPr lang="tr-TR" sz="680" dirty="0">
                <a:sym typeface="Wingdings" pitchFamily="2" charset="2"/>
              </a:rPr>
              <a:t>Çalışma içerisinde </a:t>
            </a:r>
            <a:r>
              <a:rPr lang="tr-TR" sz="680" dirty="0" smtClean="0">
                <a:sym typeface="Wingdings" pitchFamily="2" charset="2"/>
              </a:rPr>
              <a:t>incelenen</a:t>
            </a:r>
            <a:r>
              <a:rPr lang="en-US" sz="680" dirty="0" smtClean="0">
                <a:sym typeface="Wingdings" pitchFamily="2" charset="2"/>
              </a:rPr>
              <a:t> </a:t>
            </a:r>
            <a:r>
              <a:rPr lang="tr-TR" sz="680" dirty="0" smtClean="0">
                <a:sym typeface="Wingdings" pitchFamily="2" charset="2"/>
              </a:rPr>
              <a:t>konular</a:t>
            </a:r>
            <a:r>
              <a:rPr lang="en-US" sz="680" dirty="0" smtClean="0">
                <a:sym typeface="Wingdings" pitchFamily="2" charset="2"/>
              </a:rPr>
              <a:t>:</a:t>
            </a:r>
            <a:endParaRPr lang="tr-TR" sz="680" dirty="0">
              <a:sym typeface="Wingdings" pitchFamily="2" charset="2"/>
            </a:endParaRPr>
          </a:p>
          <a:p>
            <a:pPr marL="171450" indent="-171450" algn="just">
              <a:spcBef>
                <a:spcPts val="510"/>
              </a:spcBef>
              <a:buFont typeface="Arial" panose="020B0604020202020204" pitchFamily="34" charset="0"/>
              <a:buChar char="•"/>
              <a:defRPr/>
            </a:pPr>
            <a:r>
              <a:rPr lang="tr-TR" sz="680" dirty="0">
                <a:sym typeface="Wingdings" pitchFamily="2" charset="2"/>
              </a:rPr>
              <a:t>Dijitalleşme</a:t>
            </a:r>
            <a:endParaRPr lang="en-US" sz="680" dirty="0">
              <a:sym typeface="Wingdings" pitchFamily="2" charset="2"/>
            </a:endParaRPr>
          </a:p>
          <a:p>
            <a:pPr marL="171450" indent="-171450" algn="just">
              <a:spcBef>
                <a:spcPts val="510"/>
              </a:spcBef>
              <a:buFont typeface="Arial" panose="020B0604020202020204" pitchFamily="34" charset="0"/>
              <a:buChar char="•"/>
              <a:defRPr/>
            </a:pPr>
            <a:r>
              <a:rPr lang="en-US" sz="680" dirty="0" smtClean="0">
                <a:sym typeface="Wingdings" pitchFamily="2" charset="2"/>
              </a:rPr>
              <a:t>İ</a:t>
            </a:r>
            <a:r>
              <a:rPr lang="tr-TR" sz="680" dirty="0" err="1" smtClean="0">
                <a:sym typeface="Wingdings" pitchFamily="2" charset="2"/>
              </a:rPr>
              <a:t>çme</a:t>
            </a:r>
            <a:r>
              <a:rPr lang="tr-TR" sz="680" dirty="0" smtClean="0">
                <a:sym typeface="Wingdings" pitchFamily="2" charset="2"/>
              </a:rPr>
              <a:t> </a:t>
            </a:r>
            <a:r>
              <a:rPr lang="tr-TR" sz="680" dirty="0">
                <a:sym typeface="Wingdings" pitchFamily="2" charset="2"/>
              </a:rPr>
              <a:t>suyu sistemlerindeki fazla basınç kullanımı </a:t>
            </a:r>
            <a:endParaRPr lang="en-US" sz="680" dirty="0">
              <a:sym typeface="Wingdings" pitchFamily="2" charset="2"/>
            </a:endParaRPr>
          </a:p>
          <a:p>
            <a:pPr marL="171450" indent="-171450" algn="just">
              <a:spcBef>
                <a:spcPts val="510"/>
              </a:spcBef>
              <a:buFont typeface="Arial" panose="020B0604020202020204" pitchFamily="34" charset="0"/>
              <a:buChar char="•"/>
              <a:defRPr/>
            </a:pPr>
            <a:r>
              <a:rPr lang="en-US" sz="680" dirty="0" smtClean="0">
                <a:sym typeface="Wingdings" pitchFamily="2" charset="2"/>
              </a:rPr>
              <a:t>D</a:t>
            </a:r>
            <a:r>
              <a:rPr lang="tr-TR" sz="680" dirty="0" smtClean="0">
                <a:sym typeface="Wingdings" pitchFamily="2" charset="2"/>
              </a:rPr>
              <a:t>eğişken </a:t>
            </a:r>
            <a:r>
              <a:rPr lang="tr-TR" sz="680" dirty="0">
                <a:sym typeface="Wingdings" pitchFamily="2" charset="2"/>
              </a:rPr>
              <a:t>hızla çalışmaya yönelik güncel uygulamalar </a:t>
            </a:r>
            <a:endParaRPr lang="en-US" sz="680" dirty="0">
              <a:sym typeface="Wingdings" pitchFamily="2" charset="2"/>
            </a:endParaRPr>
          </a:p>
        </p:txBody>
      </p:sp>
      <p:sp>
        <p:nvSpPr>
          <p:cNvPr id="22" name="Textfeld 4"/>
          <p:cNvSpPr txBox="1"/>
          <p:nvPr/>
        </p:nvSpPr>
        <p:spPr>
          <a:xfrm>
            <a:off x="127282" y="3767992"/>
            <a:ext cx="2189460" cy="443968"/>
          </a:xfrm>
          <a:prstGeom prst="rect">
            <a:avLst/>
          </a:prstGeom>
          <a:noFill/>
        </p:spPr>
        <p:txBody>
          <a:bodyPr wrap="square" rtlCol="0">
            <a:spAutoFit/>
          </a:bodyPr>
          <a:lstStyle/>
          <a:p>
            <a:r>
              <a:rPr lang="tr-TR" sz="1019" b="1" dirty="0" smtClean="0"/>
              <a:t>Yöntem</a:t>
            </a:r>
            <a:endParaRPr lang="en-US" sz="680" dirty="0">
              <a:sym typeface="Wingdings" pitchFamily="2" charset="2"/>
            </a:endParaRPr>
          </a:p>
          <a:p>
            <a:pPr marL="171450" indent="-171450">
              <a:spcBef>
                <a:spcPts val="510"/>
              </a:spcBef>
              <a:buFont typeface="Arial" panose="020B0604020202020204" pitchFamily="34" charset="0"/>
              <a:buChar char="•"/>
            </a:pPr>
            <a:endParaRPr lang="en-US" sz="849" dirty="0">
              <a:sym typeface="Wingdings" pitchFamily="2" charset="2"/>
            </a:endParaRPr>
          </a:p>
        </p:txBody>
      </p:sp>
      <p:sp>
        <p:nvSpPr>
          <p:cNvPr id="24" name="Textfeld 4"/>
          <p:cNvSpPr txBox="1"/>
          <p:nvPr/>
        </p:nvSpPr>
        <p:spPr>
          <a:xfrm>
            <a:off x="123477" y="6947154"/>
            <a:ext cx="2706353" cy="1616212"/>
          </a:xfrm>
          <a:prstGeom prst="rect">
            <a:avLst/>
          </a:prstGeom>
          <a:noFill/>
        </p:spPr>
        <p:txBody>
          <a:bodyPr wrap="square" rtlCol="0">
            <a:spAutoFit/>
          </a:bodyPr>
          <a:lstStyle/>
          <a:p>
            <a:r>
              <a:rPr lang="tr-TR" sz="1019" b="1" dirty="0" smtClean="0"/>
              <a:t>Sonuç</a:t>
            </a:r>
            <a:endParaRPr lang="de-DE" sz="1019" b="1" dirty="0"/>
          </a:p>
          <a:p>
            <a:pPr marL="97104" indent="-97104">
              <a:spcBef>
                <a:spcPts val="510"/>
              </a:spcBef>
              <a:buFont typeface="Arial" pitchFamily="34" charset="0"/>
              <a:buChar char="•"/>
              <a:defRPr/>
            </a:pPr>
            <a:r>
              <a:rPr lang="en-US" sz="680" dirty="0" smtClean="0"/>
              <a:t>T</a:t>
            </a:r>
            <a:r>
              <a:rPr lang="tr-TR" sz="680" dirty="0" smtClean="0"/>
              <a:t>emiz </a:t>
            </a:r>
            <a:r>
              <a:rPr lang="tr-TR" sz="680" dirty="0"/>
              <a:t>enerji dönüşümünün ve dijitalleşmenin hidroelektrik enerji sektöründeki etkilerini kapsamlı bir şekilde ele almıştır. </a:t>
            </a:r>
            <a:endParaRPr lang="en-US" sz="680" dirty="0" smtClean="0"/>
          </a:p>
          <a:p>
            <a:pPr marL="97104" indent="-97104">
              <a:spcBef>
                <a:spcPts val="510"/>
              </a:spcBef>
              <a:buFont typeface="Arial" pitchFamily="34" charset="0"/>
              <a:buChar char="•"/>
              <a:defRPr/>
            </a:pPr>
            <a:r>
              <a:rPr lang="tr-TR" sz="680" dirty="0" smtClean="0"/>
              <a:t>Yenilikçi türbin tasarımlarından dijitalleşmenin </a:t>
            </a:r>
            <a:r>
              <a:rPr lang="tr-TR" sz="680" dirty="0" err="1" smtClean="0"/>
              <a:t>operasyonel</a:t>
            </a:r>
            <a:r>
              <a:rPr lang="tr-TR" sz="680" dirty="0" smtClean="0"/>
              <a:t> süreçlere entegrasyonuna kadar farklı konular ele alınmıştır.</a:t>
            </a:r>
          </a:p>
          <a:p>
            <a:pPr marL="97104" indent="-97104">
              <a:spcBef>
                <a:spcPts val="510"/>
              </a:spcBef>
              <a:buFont typeface="Arial" pitchFamily="34" charset="0"/>
              <a:buChar char="•"/>
              <a:defRPr/>
            </a:pPr>
            <a:r>
              <a:rPr lang="tr-TR" sz="680" dirty="0" smtClean="0"/>
              <a:t>Genç araştırmacıların dahil edilmesi ve disiplinler arası işbirliklerinin artırılması, sektörün uzun vadeli başarısı için önemlidir.</a:t>
            </a:r>
          </a:p>
          <a:p>
            <a:pPr marL="97104" indent="-97104">
              <a:spcBef>
                <a:spcPts val="510"/>
              </a:spcBef>
              <a:buFont typeface="Arial" pitchFamily="34" charset="0"/>
              <a:buChar char="•"/>
              <a:defRPr/>
            </a:pPr>
            <a:r>
              <a:rPr lang="tr-TR" sz="680" dirty="0" smtClean="0"/>
              <a:t>Dijitalleşme, enerji üretiminde esneklik, verimlilik artışı, arıza öncesi tahmin ve bakım faaliyetlerinin iyileştirilmesini sağlamaktadır</a:t>
            </a:r>
            <a:r>
              <a:rPr lang="en-US" sz="680" dirty="0" smtClean="0"/>
              <a:t>.</a:t>
            </a:r>
            <a:endParaRPr lang="tr-TR" sz="680" dirty="0" smtClean="0"/>
          </a:p>
          <a:p>
            <a:pPr marL="97104" indent="-97104">
              <a:spcBef>
                <a:spcPts val="510"/>
              </a:spcBef>
              <a:buFont typeface="Arial" pitchFamily="34" charset="0"/>
              <a:buChar char="•"/>
              <a:defRPr/>
            </a:pPr>
            <a:r>
              <a:rPr lang="tr-TR" sz="680" dirty="0" smtClean="0"/>
              <a:t>Dijitalleşme süreçlerinin hızlandırılması çevresel sürdürülebilirlik ve karbon </a:t>
            </a:r>
            <a:r>
              <a:rPr lang="tr-TR" sz="680" dirty="0" err="1" smtClean="0"/>
              <a:t>azaltımı</a:t>
            </a:r>
            <a:r>
              <a:rPr lang="tr-TR" sz="680" dirty="0" smtClean="0"/>
              <a:t> hedeflerine ulaşmada kilit rol oynayacaktır.</a:t>
            </a:r>
            <a:endParaRPr lang="tr-TR" sz="680" dirty="0"/>
          </a:p>
        </p:txBody>
      </p:sp>
      <p:pic>
        <p:nvPicPr>
          <p:cNvPr id="12" name="Resim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71950" y="1115616"/>
            <a:ext cx="580272" cy="659422"/>
          </a:xfrm>
          <a:prstGeom prst="rect">
            <a:avLst/>
          </a:prstGeom>
        </p:spPr>
      </p:pic>
      <p:sp>
        <p:nvSpPr>
          <p:cNvPr id="16" name="Textfeld 4"/>
          <p:cNvSpPr txBox="1"/>
          <p:nvPr/>
        </p:nvSpPr>
        <p:spPr>
          <a:xfrm>
            <a:off x="2754244" y="6947154"/>
            <a:ext cx="2272867" cy="1513619"/>
          </a:xfrm>
          <a:prstGeom prst="rect">
            <a:avLst/>
          </a:prstGeom>
          <a:noFill/>
        </p:spPr>
        <p:txBody>
          <a:bodyPr wrap="square" rtlCol="0">
            <a:spAutoFit/>
          </a:bodyPr>
          <a:lstStyle/>
          <a:p>
            <a:pPr algn="just"/>
            <a:r>
              <a:rPr lang="en-US" sz="1019" b="1" dirty="0" smtClean="0"/>
              <a:t>Yakın </a:t>
            </a:r>
            <a:r>
              <a:rPr lang="tr-TR" sz="1019" b="1" dirty="0" smtClean="0"/>
              <a:t>Gelecek</a:t>
            </a:r>
          </a:p>
          <a:p>
            <a:pPr algn="just">
              <a:spcBef>
                <a:spcPts val="510"/>
              </a:spcBef>
              <a:defRPr/>
            </a:pPr>
            <a:r>
              <a:rPr lang="tr-TR" sz="680" dirty="0" smtClean="0"/>
              <a:t>Önümüzdeki </a:t>
            </a:r>
            <a:r>
              <a:rPr lang="tr-TR" sz="680" dirty="0"/>
              <a:t>dönemde </a:t>
            </a:r>
            <a:r>
              <a:rPr lang="tr-TR" sz="680" dirty="0" smtClean="0"/>
              <a:t>yürütülecek</a:t>
            </a:r>
            <a:r>
              <a:rPr lang="en-US" sz="680" dirty="0" smtClean="0"/>
              <a:t> </a:t>
            </a:r>
            <a:r>
              <a:rPr lang="tr-TR" sz="680" dirty="0" smtClean="0"/>
              <a:t>çalışmalar:</a:t>
            </a:r>
          </a:p>
          <a:p>
            <a:pPr marL="171450" indent="-171450" algn="just">
              <a:spcBef>
                <a:spcPts val="300"/>
              </a:spcBef>
              <a:buFont typeface="Arial" panose="020B0604020202020204" pitchFamily="34" charset="0"/>
              <a:buChar char="•"/>
              <a:defRPr/>
            </a:pPr>
            <a:r>
              <a:rPr lang="tr-TR" sz="680" dirty="0" smtClean="0"/>
              <a:t>Geleceğin elektrik sistemlerinin depolama ihtiyaçları ve hidroelektrik enerjisinin enerji sistemi dayanıklılığına katkı sağlamadaki rolü</a:t>
            </a:r>
          </a:p>
          <a:p>
            <a:pPr marL="171450" indent="-171450" algn="just">
              <a:spcBef>
                <a:spcPts val="300"/>
              </a:spcBef>
              <a:buFont typeface="Arial" panose="020B0604020202020204" pitchFamily="34" charset="0"/>
              <a:buChar char="•"/>
              <a:defRPr/>
            </a:pPr>
            <a:r>
              <a:rPr lang="tr-TR" sz="680" dirty="0" smtClean="0"/>
              <a:t>Hidroelektrik </a:t>
            </a:r>
            <a:r>
              <a:rPr lang="tr-TR" sz="680" dirty="0"/>
              <a:t>santrallerinin yenilenmesinde dijitalleşme engellerinin tanınması ve ele alınması</a:t>
            </a:r>
          </a:p>
          <a:p>
            <a:pPr marL="171450" indent="-171450" algn="just">
              <a:spcBef>
                <a:spcPts val="300"/>
              </a:spcBef>
              <a:buFont typeface="Arial" panose="020B0604020202020204" pitchFamily="34" charset="0"/>
              <a:buChar char="•"/>
              <a:defRPr/>
            </a:pPr>
            <a:r>
              <a:rPr lang="tr-TR" sz="680" dirty="0" smtClean="0"/>
              <a:t>Hidroelektrik </a:t>
            </a:r>
            <a:r>
              <a:rPr lang="tr-TR" sz="680" dirty="0"/>
              <a:t>enerjisinin su altı yaşamının devamlılığına etkisi</a:t>
            </a:r>
          </a:p>
          <a:p>
            <a:pPr marL="171450" indent="-171450" algn="just">
              <a:spcBef>
                <a:spcPts val="300"/>
              </a:spcBef>
              <a:buFont typeface="Arial" panose="020B0604020202020204" pitchFamily="34" charset="0"/>
              <a:buChar char="•"/>
              <a:defRPr/>
            </a:pPr>
            <a:r>
              <a:rPr lang="tr-TR" sz="680" dirty="0" smtClean="0"/>
              <a:t>Hidroelektrik </a:t>
            </a:r>
            <a:r>
              <a:rPr lang="tr-TR" sz="680" dirty="0"/>
              <a:t>enerjinin diğer enerji geçişleri ile bağlantısı</a:t>
            </a:r>
          </a:p>
        </p:txBody>
      </p:sp>
      <p:sp>
        <p:nvSpPr>
          <p:cNvPr id="17" name="Textfeld 4"/>
          <p:cNvSpPr txBox="1"/>
          <p:nvPr/>
        </p:nvSpPr>
        <p:spPr>
          <a:xfrm>
            <a:off x="116389" y="8532440"/>
            <a:ext cx="4910722" cy="406265"/>
          </a:xfrm>
          <a:prstGeom prst="rect">
            <a:avLst/>
          </a:prstGeom>
          <a:noFill/>
        </p:spPr>
        <p:txBody>
          <a:bodyPr wrap="square" rtlCol="0">
            <a:spAutoFit/>
          </a:bodyPr>
          <a:lstStyle/>
          <a:p>
            <a:pPr algn="just"/>
            <a:r>
              <a:rPr lang="en-US" sz="680" b="1" dirty="0" smtClean="0"/>
              <a:t>B</a:t>
            </a:r>
            <a:r>
              <a:rPr lang="tr-TR" sz="680" b="1" dirty="0" smtClean="0"/>
              <a:t>u </a:t>
            </a:r>
            <a:r>
              <a:rPr lang="tr-TR" sz="680" b="1" dirty="0"/>
              <a:t>çalışmada ele alınan dijitalleşme ve yenilikçi teknolojiler, hidroelektrik enerji sektörünün gelecekteki evrimini şekillendirecek ve enerji sektörünün genelinde temiz enerjiye geçiş sürecini hızlandıracaktır. Bu bağlamda, </a:t>
            </a:r>
            <a:r>
              <a:rPr lang="tr-TR" sz="680" b="1" dirty="0" err="1">
                <a:solidFill>
                  <a:schemeClr val="tx2">
                    <a:lumMod val="60000"/>
                    <a:lumOff val="40000"/>
                  </a:schemeClr>
                </a:solidFill>
              </a:rPr>
              <a:t>Pen@Hydropower</a:t>
            </a:r>
            <a:r>
              <a:rPr lang="tr-TR" sz="680" b="1" dirty="0">
                <a:solidFill>
                  <a:schemeClr val="tx2">
                    <a:lumMod val="60000"/>
                    <a:lumOff val="40000"/>
                  </a:schemeClr>
                </a:solidFill>
              </a:rPr>
              <a:t> </a:t>
            </a:r>
            <a:r>
              <a:rPr lang="tr-TR" sz="680" b="1" dirty="0"/>
              <a:t>aksiyonu, sadece Avrupa sathında değil, küresel ölçekte de temiz enerji dönüşümüne katkı sağlayacak önemli bir inisiyatif olarak değerlendirilmektedir.</a:t>
            </a:r>
            <a:endParaRPr lang="en-US" sz="680" dirty="0"/>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29831" y="4846812"/>
            <a:ext cx="2108907" cy="1131784"/>
          </a:xfrm>
          <a:prstGeom prst="rect">
            <a:avLst/>
          </a:prstGeom>
        </p:spPr>
      </p:pic>
      <p:pic>
        <p:nvPicPr>
          <p:cNvPr id="19" name="Picture 18"/>
          <p:cNvPicPr>
            <a:picLocks noChangeAspect="1"/>
          </p:cNvPicPr>
          <p:nvPr/>
        </p:nvPicPr>
        <p:blipFill>
          <a:blip r:embed="rId7"/>
          <a:stretch>
            <a:fillRect/>
          </a:stretch>
        </p:blipFill>
        <p:spPr>
          <a:xfrm>
            <a:off x="3972148" y="2824034"/>
            <a:ext cx="903858" cy="866515"/>
          </a:xfrm>
          <a:prstGeom prst="rect">
            <a:avLst/>
          </a:prstGeom>
        </p:spPr>
      </p:pic>
      <p:sp>
        <p:nvSpPr>
          <p:cNvPr id="25" name="Textfeld 4"/>
          <p:cNvSpPr txBox="1"/>
          <p:nvPr/>
        </p:nvSpPr>
        <p:spPr>
          <a:xfrm>
            <a:off x="2675574" y="3707904"/>
            <a:ext cx="2351537" cy="1162369"/>
          </a:xfrm>
          <a:prstGeom prst="rect">
            <a:avLst/>
          </a:prstGeom>
          <a:noFill/>
        </p:spPr>
        <p:txBody>
          <a:bodyPr wrap="square" rtlCol="0">
            <a:spAutoFit/>
          </a:bodyPr>
          <a:lstStyle/>
          <a:p>
            <a:pPr marL="116525" indent="-116525" algn="just">
              <a:spcBef>
                <a:spcPts val="510"/>
              </a:spcBef>
              <a:buFont typeface="Arial" pitchFamily="34" charset="0"/>
              <a:buChar char="•"/>
              <a:defRPr/>
            </a:pPr>
            <a:r>
              <a:rPr lang="en-US" sz="680" dirty="0" smtClean="0">
                <a:sym typeface="Wingdings" pitchFamily="2" charset="2"/>
              </a:rPr>
              <a:t>GES </a:t>
            </a:r>
            <a:r>
              <a:rPr lang="tr-TR" sz="680" dirty="0" smtClean="0">
                <a:sym typeface="Wingdings" pitchFamily="2" charset="2"/>
              </a:rPr>
              <a:t>ve</a:t>
            </a:r>
            <a:r>
              <a:rPr lang="en-US" sz="680" dirty="0" smtClean="0">
                <a:sym typeface="Wingdings" pitchFamily="2" charset="2"/>
              </a:rPr>
              <a:t> </a:t>
            </a:r>
            <a:r>
              <a:rPr lang="tr-TR" sz="680" dirty="0" err="1" smtClean="0">
                <a:sym typeface="Wingdings" pitchFamily="2" charset="2"/>
              </a:rPr>
              <a:t>RES’lerin</a:t>
            </a:r>
            <a:r>
              <a:rPr lang="en-US" sz="680" dirty="0" smtClean="0">
                <a:sym typeface="Wingdings" pitchFamily="2" charset="2"/>
              </a:rPr>
              <a:t> </a:t>
            </a:r>
            <a:r>
              <a:rPr lang="tr-TR" sz="680" dirty="0" smtClean="0">
                <a:sym typeface="Wingdings" pitchFamily="2" charset="2"/>
              </a:rPr>
              <a:t>elektrik şebekesindeki varlığının artması, temel olarak güç sistemlerinin işletme dinamiklerini değiştirmektedir. </a:t>
            </a:r>
          </a:p>
          <a:p>
            <a:pPr marL="116525" indent="-116525" algn="just">
              <a:spcBef>
                <a:spcPts val="510"/>
              </a:spcBef>
              <a:buFont typeface="Arial" pitchFamily="34" charset="0"/>
              <a:buChar char="•"/>
              <a:defRPr/>
            </a:pPr>
            <a:r>
              <a:rPr lang="tr-TR" sz="680" dirty="0" smtClean="0">
                <a:sym typeface="Wingdings" pitchFamily="2" charset="2"/>
              </a:rPr>
              <a:t>Daha karmaşık, daha az kesintili ve daha çok verimli işletme yapabilmek, artan kullanıcı sayısına ve gelişen elektrik arz dinamiklerine uyum sağlamak güç sisteminde esneklik gerektirmektedir. </a:t>
            </a:r>
          </a:p>
          <a:p>
            <a:pPr marL="116525" indent="-116525" algn="just">
              <a:spcBef>
                <a:spcPts val="510"/>
              </a:spcBef>
              <a:buFont typeface="Arial" pitchFamily="34" charset="0"/>
              <a:buChar char="•"/>
              <a:defRPr/>
            </a:pPr>
            <a:r>
              <a:rPr lang="tr-TR" sz="680" dirty="0" smtClean="0">
                <a:sym typeface="Wingdings" pitchFamily="2" charset="2"/>
              </a:rPr>
              <a:t>Hidroelektrik zamana göre bu esnekliği sağlayabilecek en önemli kaynaklardan bir tanesidir.</a:t>
            </a:r>
            <a:endParaRPr lang="tr-TR" sz="680" dirty="0">
              <a:sym typeface="Wingdings" pitchFamily="2" charset="2"/>
            </a:endParaRPr>
          </a:p>
        </p:txBody>
      </p:sp>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8622" y="5298294"/>
            <a:ext cx="2159112" cy="1649420"/>
          </a:xfrm>
          <a:prstGeom prst="rect">
            <a:avLst/>
          </a:prstGeom>
        </p:spPr>
      </p:pic>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832845" y="2827052"/>
            <a:ext cx="1068283" cy="854893"/>
          </a:xfrm>
          <a:prstGeom prst="rect">
            <a:avLst/>
          </a:prstGeom>
        </p:spPr>
      </p:pic>
    </p:spTree>
    <p:extLst>
      <p:ext uri="{BB962C8B-B14F-4D97-AF65-F5344CB8AC3E}">
        <p14:creationId xmlns:p14="http://schemas.microsoft.com/office/powerpoint/2010/main" val="369227736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12070</TotalTime>
  <Words>397</Words>
  <Application>Microsoft Office PowerPoint</Application>
  <PresentationFormat>On-screen Show (16:9)</PresentationFormat>
  <Paragraphs>31</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Wingdings</vt:lpstr>
      <vt:lpstr>Larissa</vt:lpstr>
      <vt:lpstr>PowerPoint Presentation</vt:lpstr>
    </vt:vector>
  </TitlesOfParts>
  <Company>TUM HSA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Seiler Johannes</dc:creator>
  <cp:lastModifiedBy>Erkan Koç</cp:lastModifiedBy>
  <cp:revision>78</cp:revision>
  <cp:lastPrinted>2023-08-08T10:06:40Z</cp:lastPrinted>
  <dcterms:created xsi:type="dcterms:W3CDTF">2012-01-27T19:43:58Z</dcterms:created>
  <dcterms:modified xsi:type="dcterms:W3CDTF">2024-09-23T09:27:49Z</dcterms:modified>
</cp:coreProperties>
</file>