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60" r:id="rId2"/>
  </p:sldIdLst>
  <p:sldSz cx="5143500" cy="9144000" type="screen16x9"/>
  <p:notesSz cx="6797675" cy="9926638"/>
  <p:defaultTextStyle>
    <a:defPPr>
      <a:defRPr lang="de-DE"/>
    </a:defPPr>
    <a:lvl1pPr marL="0" algn="l" defTabSz="815371" rtl="0" eaLnBrk="1" latinLnBrk="0" hangingPunct="1">
      <a:defRPr sz="1600" kern="1200">
        <a:solidFill>
          <a:schemeClr val="tx1"/>
        </a:solidFill>
        <a:latin typeface="+mn-lt"/>
        <a:ea typeface="+mn-ea"/>
        <a:cs typeface="+mn-cs"/>
      </a:defRPr>
    </a:lvl1pPr>
    <a:lvl2pPr marL="407685" algn="l" defTabSz="815371" rtl="0" eaLnBrk="1" latinLnBrk="0" hangingPunct="1">
      <a:defRPr sz="1600" kern="1200">
        <a:solidFill>
          <a:schemeClr val="tx1"/>
        </a:solidFill>
        <a:latin typeface="+mn-lt"/>
        <a:ea typeface="+mn-ea"/>
        <a:cs typeface="+mn-cs"/>
      </a:defRPr>
    </a:lvl2pPr>
    <a:lvl3pPr marL="815371" algn="l" defTabSz="815371" rtl="0" eaLnBrk="1" latinLnBrk="0" hangingPunct="1">
      <a:defRPr sz="1600" kern="1200">
        <a:solidFill>
          <a:schemeClr val="tx1"/>
        </a:solidFill>
        <a:latin typeface="+mn-lt"/>
        <a:ea typeface="+mn-ea"/>
        <a:cs typeface="+mn-cs"/>
      </a:defRPr>
    </a:lvl3pPr>
    <a:lvl4pPr marL="1223056" algn="l" defTabSz="815371" rtl="0" eaLnBrk="1" latinLnBrk="0" hangingPunct="1">
      <a:defRPr sz="1600" kern="1200">
        <a:solidFill>
          <a:schemeClr val="tx1"/>
        </a:solidFill>
        <a:latin typeface="+mn-lt"/>
        <a:ea typeface="+mn-ea"/>
        <a:cs typeface="+mn-cs"/>
      </a:defRPr>
    </a:lvl4pPr>
    <a:lvl5pPr marL="1630741" algn="l" defTabSz="815371" rtl="0" eaLnBrk="1" latinLnBrk="0" hangingPunct="1">
      <a:defRPr sz="1600" kern="1200">
        <a:solidFill>
          <a:schemeClr val="tx1"/>
        </a:solidFill>
        <a:latin typeface="+mn-lt"/>
        <a:ea typeface="+mn-ea"/>
        <a:cs typeface="+mn-cs"/>
      </a:defRPr>
    </a:lvl5pPr>
    <a:lvl6pPr marL="2038426" algn="l" defTabSz="815371" rtl="0" eaLnBrk="1" latinLnBrk="0" hangingPunct="1">
      <a:defRPr sz="1600" kern="1200">
        <a:solidFill>
          <a:schemeClr val="tx1"/>
        </a:solidFill>
        <a:latin typeface="+mn-lt"/>
        <a:ea typeface="+mn-ea"/>
        <a:cs typeface="+mn-cs"/>
      </a:defRPr>
    </a:lvl6pPr>
    <a:lvl7pPr marL="2446113" algn="l" defTabSz="815371" rtl="0" eaLnBrk="1" latinLnBrk="0" hangingPunct="1">
      <a:defRPr sz="1600" kern="1200">
        <a:solidFill>
          <a:schemeClr val="tx1"/>
        </a:solidFill>
        <a:latin typeface="+mn-lt"/>
        <a:ea typeface="+mn-ea"/>
        <a:cs typeface="+mn-cs"/>
      </a:defRPr>
    </a:lvl7pPr>
    <a:lvl8pPr marL="2853798" algn="l" defTabSz="815371" rtl="0" eaLnBrk="1" latinLnBrk="0" hangingPunct="1">
      <a:defRPr sz="1600" kern="1200">
        <a:solidFill>
          <a:schemeClr val="tx1"/>
        </a:solidFill>
        <a:latin typeface="+mn-lt"/>
        <a:ea typeface="+mn-ea"/>
        <a:cs typeface="+mn-cs"/>
      </a:defRPr>
    </a:lvl8pPr>
    <a:lvl9pPr marL="3261483" algn="l" defTabSz="815371"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16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D5C"/>
    <a:srgbClr val="DE6336"/>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66" autoAdjust="0"/>
    <p:restoredTop sz="94651" autoAdjust="0"/>
  </p:normalViewPr>
  <p:slideViewPr>
    <p:cSldViewPr>
      <p:cViewPr>
        <p:scale>
          <a:sx n="125" d="100"/>
          <a:sy n="125" d="100"/>
        </p:scale>
        <p:origin x="1915" y="-115"/>
      </p:cViewPr>
      <p:guideLst>
        <p:guide orient="horz" pos="2880"/>
        <p:guide pos="16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8" d="100"/>
          <a:sy n="78" d="100"/>
        </p:scale>
        <p:origin x="3984"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5862" cy="497333"/>
          </a:xfrm>
          <a:prstGeom prst="rect">
            <a:avLst/>
          </a:prstGeom>
        </p:spPr>
        <p:txBody>
          <a:bodyPr vert="horz" lIns="88221" tIns="44111" rIns="88221" bIns="44111" rtlCol="0"/>
          <a:lstStyle>
            <a:lvl1pPr algn="l">
              <a:defRPr sz="1200"/>
            </a:lvl1pPr>
          </a:lstStyle>
          <a:p>
            <a:endParaRPr lang="en-GB"/>
          </a:p>
        </p:txBody>
      </p:sp>
      <p:sp>
        <p:nvSpPr>
          <p:cNvPr id="3" name="Espace réservé de la date 2"/>
          <p:cNvSpPr>
            <a:spLocks noGrp="1"/>
          </p:cNvSpPr>
          <p:nvPr>
            <p:ph type="dt" sz="quarter" idx="1"/>
          </p:nvPr>
        </p:nvSpPr>
        <p:spPr>
          <a:xfrm>
            <a:off x="3850294" y="1"/>
            <a:ext cx="2945862" cy="497333"/>
          </a:xfrm>
          <a:prstGeom prst="rect">
            <a:avLst/>
          </a:prstGeom>
        </p:spPr>
        <p:txBody>
          <a:bodyPr vert="horz" lIns="88221" tIns="44111" rIns="88221" bIns="44111" rtlCol="0"/>
          <a:lstStyle>
            <a:lvl1pPr algn="r">
              <a:defRPr sz="1200"/>
            </a:lvl1pPr>
          </a:lstStyle>
          <a:p>
            <a:fld id="{7A006683-64FD-4B0F-9A70-B02DFFAB3955}" type="datetimeFigureOut">
              <a:rPr lang="en-GB" smtClean="0"/>
              <a:t>19/09/2024</a:t>
            </a:fld>
            <a:endParaRPr lang="en-GB"/>
          </a:p>
        </p:txBody>
      </p:sp>
      <p:sp>
        <p:nvSpPr>
          <p:cNvPr id="4" name="Espace réservé du pied de page 3"/>
          <p:cNvSpPr>
            <a:spLocks noGrp="1"/>
          </p:cNvSpPr>
          <p:nvPr>
            <p:ph type="ftr" sz="quarter" idx="2"/>
          </p:nvPr>
        </p:nvSpPr>
        <p:spPr>
          <a:xfrm>
            <a:off x="0" y="9429305"/>
            <a:ext cx="2945862" cy="497333"/>
          </a:xfrm>
          <a:prstGeom prst="rect">
            <a:avLst/>
          </a:prstGeom>
        </p:spPr>
        <p:txBody>
          <a:bodyPr vert="horz" lIns="88221" tIns="44111" rIns="88221" bIns="44111" rtlCol="0" anchor="b"/>
          <a:lstStyle>
            <a:lvl1pPr algn="l">
              <a:defRPr sz="1200"/>
            </a:lvl1pPr>
          </a:lstStyle>
          <a:p>
            <a:endParaRPr lang="en-GB"/>
          </a:p>
        </p:txBody>
      </p:sp>
      <p:sp>
        <p:nvSpPr>
          <p:cNvPr id="5" name="Espace réservé du numéro de diapositive 4"/>
          <p:cNvSpPr>
            <a:spLocks noGrp="1"/>
          </p:cNvSpPr>
          <p:nvPr>
            <p:ph type="sldNum" sz="quarter" idx="3"/>
          </p:nvPr>
        </p:nvSpPr>
        <p:spPr>
          <a:xfrm>
            <a:off x="3850294" y="9429305"/>
            <a:ext cx="2945862" cy="497333"/>
          </a:xfrm>
          <a:prstGeom prst="rect">
            <a:avLst/>
          </a:prstGeom>
        </p:spPr>
        <p:txBody>
          <a:bodyPr vert="horz" lIns="88221" tIns="44111" rIns="88221" bIns="44111" rtlCol="0" anchor="b"/>
          <a:lstStyle>
            <a:lvl1pPr algn="r">
              <a:defRPr sz="1200"/>
            </a:lvl1pPr>
          </a:lstStyle>
          <a:p>
            <a:fld id="{87B2591A-4ACC-4650-A3DB-333C264214F1}" type="slidenum">
              <a:rPr lang="en-GB" smtClean="0"/>
              <a:t>‹#›</a:t>
            </a:fld>
            <a:endParaRPr lang="en-GB"/>
          </a:p>
        </p:txBody>
      </p:sp>
    </p:spTree>
    <p:extLst>
      <p:ext uri="{BB962C8B-B14F-4D97-AF65-F5344CB8AC3E}">
        <p14:creationId xmlns:p14="http://schemas.microsoft.com/office/powerpoint/2010/main" val="3683214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5862" cy="497333"/>
          </a:xfrm>
          <a:prstGeom prst="rect">
            <a:avLst/>
          </a:prstGeom>
        </p:spPr>
        <p:txBody>
          <a:bodyPr vert="horz" lIns="88221" tIns="44111" rIns="88221" bIns="44111" rtlCol="0"/>
          <a:lstStyle>
            <a:lvl1pPr algn="l">
              <a:defRPr sz="1200"/>
            </a:lvl1pPr>
          </a:lstStyle>
          <a:p>
            <a:endParaRPr lang="en-GB"/>
          </a:p>
        </p:txBody>
      </p:sp>
      <p:sp>
        <p:nvSpPr>
          <p:cNvPr id="3" name="Espace réservé de la date 2"/>
          <p:cNvSpPr>
            <a:spLocks noGrp="1"/>
          </p:cNvSpPr>
          <p:nvPr>
            <p:ph type="dt" idx="1"/>
          </p:nvPr>
        </p:nvSpPr>
        <p:spPr>
          <a:xfrm>
            <a:off x="3850294" y="1"/>
            <a:ext cx="2945862" cy="497333"/>
          </a:xfrm>
          <a:prstGeom prst="rect">
            <a:avLst/>
          </a:prstGeom>
        </p:spPr>
        <p:txBody>
          <a:bodyPr vert="horz" lIns="88221" tIns="44111" rIns="88221" bIns="44111" rtlCol="0"/>
          <a:lstStyle>
            <a:lvl1pPr algn="r">
              <a:defRPr sz="1200"/>
            </a:lvl1pPr>
          </a:lstStyle>
          <a:p>
            <a:fld id="{33F613C9-23FC-42FA-ABE7-A214C19E8C0F}" type="datetimeFigureOut">
              <a:rPr lang="en-GB" smtClean="0"/>
              <a:t>19/09/2024</a:t>
            </a:fld>
            <a:endParaRPr lang="en-GB"/>
          </a:p>
        </p:txBody>
      </p:sp>
      <p:sp>
        <p:nvSpPr>
          <p:cNvPr id="5" name="Espace réservé des notes 4"/>
          <p:cNvSpPr>
            <a:spLocks noGrp="1"/>
          </p:cNvSpPr>
          <p:nvPr>
            <p:ph type="body" sz="quarter" idx="3"/>
          </p:nvPr>
        </p:nvSpPr>
        <p:spPr>
          <a:xfrm>
            <a:off x="679464" y="4777782"/>
            <a:ext cx="5438748" cy="3907834"/>
          </a:xfrm>
          <a:prstGeom prst="rect">
            <a:avLst/>
          </a:prstGeom>
        </p:spPr>
        <p:txBody>
          <a:bodyPr vert="horz" lIns="88221" tIns="44111" rIns="88221" bIns="44111"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u numéro de diapositive 6"/>
          <p:cNvSpPr>
            <a:spLocks noGrp="1"/>
          </p:cNvSpPr>
          <p:nvPr>
            <p:ph type="sldNum" sz="quarter" idx="5"/>
          </p:nvPr>
        </p:nvSpPr>
        <p:spPr>
          <a:xfrm>
            <a:off x="3850294" y="9429305"/>
            <a:ext cx="2945862" cy="497333"/>
          </a:xfrm>
          <a:prstGeom prst="rect">
            <a:avLst/>
          </a:prstGeom>
        </p:spPr>
        <p:txBody>
          <a:bodyPr vert="horz" lIns="88221" tIns="44111" rIns="88221" bIns="44111" rtlCol="0" anchor="b"/>
          <a:lstStyle>
            <a:lvl1pPr algn="r">
              <a:defRPr sz="1200"/>
            </a:lvl1pPr>
          </a:lstStyle>
          <a:p>
            <a:fld id="{38FF3890-1586-4355-8EE4-265F1B88BAC8}" type="slidenum">
              <a:rPr lang="en-GB" smtClean="0"/>
              <a:t>‹#›</a:t>
            </a:fld>
            <a:endParaRPr lang="en-GB"/>
          </a:p>
        </p:txBody>
      </p:sp>
      <p:sp>
        <p:nvSpPr>
          <p:cNvPr id="8" name="Espace réservé de l'image des diapositives 7"/>
          <p:cNvSpPr>
            <a:spLocks noGrp="1" noRot="1" noChangeAspect="1"/>
          </p:cNvSpPr>
          <p:nvPr>
            <p:ph type="sldImg" idx="2"/>
          </p:nvPr>
        </p:nvSpPr>
        <p:spPr>
          <a:xfrm>
            <a:off x="2457450" y="1241425"/>
            <a:ext cx="1882775" cy="3349625"/>
          </a:xfrm>
          <a:prstGeom prst="rect">
            <a:avLst/>
          </a:prstGeom>
          <a:noFill/>
          <a:ln w="12700">
            <a:solidFill>
              <a:prstClr val="black"/>
            </a:solidFill>
          </a:ln>
        </p:spPr>
        <p:txBody>
          <a:bodyPr vert="horz" lIns="88221" tIns="44111" rIns="88221" bIns="44111" rtlCol="0" anchor="ctr"/>
          <a:lstStyle/>
          <a:p>
            <a:endParaRPr lang="en-GB"/>
          </a:p>
        </p:txBody>
      </p:sp>
      <p:sp>
        <p:nvSpPr>
          <p:cNvPr id="9" name="Espace réservé du pied de page 8"/>
          <p:cNvSpPr>
            <a:spLocks noGrp="1"/>
          </p:cNvSpPr>
          <p:nvPr>
            <p:ph type="ftr" sz="quarter" idx="4"/>
          </p:nvPr>
        </p:nvSpPr>
        <p:spPr>
          <a:xfrm>
            <a:off x="0" y="9429305"/>
            <a:ext cx="2945862" cy="497333"/>
          </a:xfrm>
          <a:prstGeom prst="rect">
            <a:avLst/>
          </a:prstGeom>
        </p:spPr>
        <p:txBody>
          <a:bodyPr vert="horz" lIns="88221" tIns="44111" rIns="88221" bIns="44111" rtlCol="0" anchor="b"/>
          <a:lstStyle>
            <a:lvl1pPr algn="l">
              <a:defRPr sz="1200"/>
            </a:lvl1pPr>
          </a:lstStyle>
          <a:p>
            <a:endParaRPr lang="en-GB"/>
          </a:p>
        </p:txBody>
      </p:sp>
    </p:spTree>
    <p:extLst>
      <p:ext uri="{BB962C8B-B14F-4D97-AF65-F5344CB8AC3E}">
        <p14:creationId xmlns:p14="http://schemas.microsoft.com/office/powerpoint/2010/main" val="2567389914"/>
      </p:ext>
    </p:extLst>
  </p:cSld>
  <p:clrMap bg1="lt1" tx1="dk1" bg2="lt2" tx2="dk2" accent1="accent1" accent2="accent2" accent3="accent3" accent4="accent4" accent5="accent5" accent6="accent6" hlink="hlink" folHlink="folHlink"/>
  <p:notesStyle>
    <a:lvl1pPr marL="0" algn="l" defTabSz="178520" rtl="0" eaLnBrk="1" latinLnBrk="0" hangingPunct="1">
      <a:defRPr sz="234" kern="1200">
        <a:solidFill>
          <a:schemeClr val="tx1"/>
        </a:solidFill>
        <a:latin typeface="+mn-lt"/>
        <a:ea typeface="+mn-ea"/>
        <a:cs typeface="+mn-cs"/>
      </a:defRPr>
    </a:lvl1pPr>
    <a:lvl2pPr marL="89260" algn="l" defTabSz="178520" rtl="0" eaLnBrk="1" latinLnBrk="0" hangingPunct="1">
      <a:defRPr sz="234" kern="1200">
        <a:solidFill>
          <a:schemeClr val="tx1"/>
        </a:solidFill>
        <a:latin typeface="+mn-lt"/>
        <a:ea typeface="+mn-ea"/>
        <a:cs typeface="+mn-cs"/>
      </a:defRPr>
    </a:lvl2pPr>
    <a:lvl3pPr marL="178520" algn="l" defTabSz="178520" rtl="0" eaLnBrk="1" latinLnBrk="0" hangingPunct="1">
      <a:defRPr sz="234" kern="1200">
        <a:solidFill>
          <a:schemeClr val="tx1"/>
        </a:solidFill>
        <a:latin typeface="+mn-lt"/>
        <a:ea typeface="+mn-ea"/>
        <a:cs typeface="+mn-cs"/>
      </a:defRPr>
    </a:lvl3pPr>
    <a:lvl4pPr marL="267779" algn="l" defTabSz="178520" rtl="0" eaLnBrk="1" latinLnBrk="0" hangingPunct="1">
      <a:defRPr sz="234" kern="1200">
        <a:solidFill>
          <a:schemeClr val="tx1"/>
        </a:solidFill>
        <a:latin typeface="+mn-lt"/>
        <a:ea typeface="+mn-ea"/>
        <a:cs typeface="+mn-cs"/>
      </a:defRPr>
    </a:lvl4pPr>
    <a:lvl5pPr marL="357040" algn="l" defTabSz="178520" rtl="0" eaLnBrk="1" latinLnBrk="0" hangingPunct="1">
      <a:defRPr sz="234" kern="1200">
        <a:solidFill>
          <a:schemeClr val="tx1"/>
        </a:solidFill>
        <a:latin typeface="+mn-lt"/>
        <a:ea typeface="+mn-ea"/>
        <a:cs typeface="+mn-cs"/>
      </a:defRPr>
    </a:lvl5pPr>
    <a:lvl6pPr marL="446298" algn="l" defTabSz="178520" rtl="0" eaLnBrk="1" latinLnBrk="0" hangingPunct="1">
      <a:defRPr sz="234" kern="1200">
        <a:solidFill>
          <a:schemeClr val="tx1"/>
        </a:solidFill>
        <a:latin typeface="+mn-lt"/>
        <a:ea typeface="+mn-ea"/>
        <a:cs typeface="+mn-cs"/>
      </a:defRPr>
    </a:lvl6pPr>
    <a:lvl7pPr marL="535559" algn="l" defTabSz="178520" rtl="0" eaLnBrk="1" latinLnBrk="0" hangingPunct="1">
      <a:defRPr sz="234" kern="1200">
        <a:solidFill>
          <a:schemeClr val="tx1"/>
        </a:solidFill>
        <a:latin typeface="+mn-lt"/>
        <a:ea typeface="+mn-ea"/>
        <a:cs typeface="+mn-cs"/>
      </a:defRPr>
    </a:lvl7pPr>
    <a:lvl8pPr marL="624818" algn="l" defTabSz="178520" rtl="0" eaLnBrk="1" latinLnBrk="0" hangingPunct="1">
      <a:defRPr sz="234" kern="1200">
        <a:solidFill>
          <a:schemeClr val="tx1"/>
        </a:solidFill>
        <a:latin typeface="+mn-lt"/>
        <a:ea typeface="+mn-ea"/>
        <a:cs typeface="+mn-cs"/>
      </a:defRPr>
    </a:lvl8pPr>
    <a:lvl9pPr marL="714079" algn="l" defTabSz="178520" rtl="0" eaLnBrk="1" latinLnBrk="0" hangingPunct="1">
      <a:defRPr sz="23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457450" y="1241425"/>
            <a:ext cx="1882775" cy="3349625"/>
          </a:xfrm>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10"/>
          </p:nvPr>
        </p:nvSpPr>
        <p:spPr/>
        <p:txBody>
          <a:bodyPr/>
          <a:lstStyle/>
          <a:p>
            <a:fld id="{38FF3890-1586-4355-8EE4-265F1B88BAC8}" type="slidenum">
              <a:rPr lang="en-GB" smtClean="0"/>
              <a:t>1</a:t>
            </a:fld>
            <a:endParaRPr lang="en-GB"/>
          </a:p>
        </p:txBody>
      </p:sp>
    </p:spTree>
    <p:extLst>
      <p:ext uri="{BB962C8B-B14F-4D97-AF65-F5344CB8AC3E}">
        <p14:creationId xmlns:p14="http://schemas.microsoft.com/office/powerpoint/2010/main" val="509769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585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257175" y="366184"/>
            <a:ext cx="4629150" cy="152400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257175" y="2133605"/>
            <a:ext cx="4629150" cy="6034617"/>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257175" y="8475137"/>
            <a:ext cx="1200150" cy="486833"/>
          </a:xfrm>
          <a:prstGeom prst="rect">
            <a:avLst/>
          </a:prstGeom>
        </p:spPr>
        <p:txBody>
          <a:bodyPr/>
          <a:lstStyle/>
          <a:p>
            <a:fld id="{E35FAD59-EE49-4D16-8EC0-7461D9445668}" type="datetimeFigureOut">
              <a:rPr lang="de-DE" smtClean="0"/>
              <a:pPr/>
              <a:t>19.09.2024</a:t>
            </a:fld>
            <a:endParaRPr lang="de-DE"/>
          </a:p>
        </p:txBody>
      </p:sp>
      <p:sp>
        <p:nvSpPr>
          <p:cNvPr id="5" name="Fußzeilenplatzhalter 4"/>
          <p:cNvSpPr>
            <a:spLocks noGrp="1"/>
          </p:cNvSpPr>
          <p:nvPr>
            <p:ph type="ftr" sz="quarter" idx="11"/>
          </p:nvPr>
        </p:nvSpPr>
        <p:spPr>
          <a:xfrm>
            <a:off x="1757366" y="8475137"/>
            <a:ext cx="1628775" cy="486833"/>
          </a:xfrm>
          <a:prstGeom prst="rect">
            <a:avLst/>
          </a:prstGeom>
        </p:spPr>
        <p:txBody>
          <a:bodyPr/>
          <a:lstStyle/>
          <a:p>
            <a:endParaRPr lang="de-DE"/>
          </a:p>
        </p:txBody>
      </p:sp>
      <p:sp>
        <p:nvSpPr>
          <p:cNvPr id="6" name="Foliennummernplatzhalter 5"/>
          <p:cNvSpPr>
            <a:spLocks noGrp="1"/>
          </p:cNvSpPr>
          <p:nvPr>
            <p:ph type="sldNum" sz="quarter" idx="12"/>
          </p:nvPr>
        </p:nvSpPr>
        <p:spPr>
          <a:xfrm>
            <a:off x="3686175" y="8475137"/>
            <a:ext cx="1200150" cy="486833"/>
          </a:xfrm>
          <a:prstGeom prst="rect">
            <a:avLst/>
          </a:prstGeom>
        </p:spPr>
        <p:txBody>
          <a:bodyPr/>
          <a:lstStyle/>
          <a:p>
            <a:fld id="{79590B73-D678-4437-BD6A-C05970EA3844}" type="slidenum">
              <a:rPr lang="de-DE" smtClean="0"/>
              <a:pPr/>
              <a:t>‹#›</a:t>
            </a:fld>
            <a:endParaRPr lang="de-DE"/>
          </a:p>
        </p:txBody>
      </p:sp>
    </p:spTree>
    <p:extLst>
      <p:ext uri="{BB962C8B-B14F-4D97-AF65-F5344CB8AC3E}">
        <p14:creationId xmlns:p14="http://schemas.microsoft.com/office/powerpoint/2010/main" val="1584385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12348867" y="2286004"/>
            <a:ext cx="3831729" cy="48700267"/>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51893" y="2286004"/>
            <a:ext cx="11411248" cy="48700267"/>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257175" y="8475137"/>
            <a:ext cx="1200150" cy="486833"/>
          </a:xfrm>
          <a:prstGeom prst="rect">
            <a:avLst/>
          </a:prstGeom>
        </p:spPr>
        <p:txBody>
          <a:bodyPr/>
          <a:lstStyle/>
          <a:p>
            <a:fld id="{E35FAD59-EE49-4D16-8EC0-7461D9445668}" type="datetimeFigureOut">
              <a:rPr lang="de-DE" smtClean="0"/>
              <a:pPr/>
              <a:t>19.09.2024</a:t>
            </a:fld>
            <a:endParaRPr lang="de-DE"/>
          </a:p>
        </p:txBody>
      </p:sp>
      <p:sp>
        <p:nvSpPr>
          <p:cNvPr id="5" name="Fußzeilenplatzhalter 4"/>
          <p:cNvSpPr>
            <a:spLocks noGrp="1"/>
          </p:cNvSpPr>
          <p:nvPr>
            <p:ph type="ftr" sz="quarter" idx="11"/>
          </p:nvPr>
        </p:nvSpPr>
        <p:spPr>
          <a:xfrm>
            <a:off x="1757366" y="8475137"/>
            <a:ext cx="1628775" cy="486833"/>
          </a:xfrm>
          <a:prstGeom prst="rect">
            <a:avLst/>
          </a:prstGeom>
        </p:spPr>
        <p:txBody>
          <a:bodyPr/>
          <a:lstStyle/>
          <a:p>
            <a:endParaRPr lang="de-DE"/>
          </a:p>
        </p:txBody>
      </p:sp>
      <p:sp>
        <p:nvSpPr>
          <p:cNvPr id="6" name="Foliennummernplatzhalter 5"/>
          <p:cNvSpPr>
            <a:spLocks noGrp="1"/>
          </p:cNvSpPr>
          <p:nvPr>
            <p:ph type="sldNum" sz="quarter" idx="12"/>
          </p:nvPr>
        </p:nvSpPr>
        <p:spPr>
          <a:xfrm>
            <a:off x="3686175" y="8475137"/>
            <a:ext cx="1200150" cy="486833"/>
          </a:xfrm>
          <a:prstGeom prst="rect">
            <a:avLst/>
          </a:prstGeom>
        </p:spPr>
        <p:txBody>
          <a:bodyPr/>
          <a:lstStyle/>
          <a:p>
            <a:fld id="{79590B73-D678-4437-BD6A-C05970EA3844}" type="slidenum">
              <a:rPr lang="de-DE" smtClean="0"/>
              <a:pPr/>
              <a:t>‹#›</a:t>
            </a:fld>
            <a:endParaRPr lang="de-DE"/>
          </a:p>
        </p:txBody>
      </p:sp>
    </p:spTree>
    <p:extLst>
      <p:ext uri="{BB962C8B-B14F-4D97-AF65-F5344CB8AC3E}">
        <p14:creationId xmlns:p14="http://schemas.microsoft.com/office/powerpoint/2010/main" val="143144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57175" y="366184"/>
            <a:ext cx="4629150" cy="1524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257175" y="2133605"/>
            <a:ext cx="4629150" cy="6034617"/>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257175" y="8475137"/>
            <a:ext cx="1200150" cy="486833"/>
          </a:xfrm>
          <a:prstGeom prst="rect">
            <a:avLst/>
          </a:prstGeom>
        </p:spPr>
        <p:txBody>
          <a:bodyPr/>
          <a:lstStyle/>
          <a:p>
            <a:fld id="{E35FAD59-EE49-4D16-8EC0-7461D9445668}" type="datetimeFigureOut">
              <a:rPr lang="de-DE" smtClean="0"/>
              <a:pPr/>
              <a:t>19.09.2024</a:t>
            </a:fld>
            <a:endParaRPr lang="de-DE"/>
          </a:p>
        </p:txBody>
      </p:sp>
      <p:sp>
        <p:nvSpPr>
          <p:cNvPr id="5" name="Fußzeilenplatzhalter 4"/>
          <p:cNvSpPr>
            <a:spLocks noGrp="1"/>
          </p:cNvSpPr>
          <p:nvPr>
            <p:ph type="ftr" sz="quarter" idx="11"/>
          </p:nvPr>
        </p:nvSpPr>
        <p:spPr>
          <a:xfrm>
            <a:off x="1757366" y="8475137"/>
            <a:ext cx="1628775" cy="486833"/>
          </a:xfrm>
          <a:prstGeom prst="rect">
            <a:avLst/>
          </a:prstGeom>
        </p:spPr>
        <p:txBody>
          <a:bodyPr/>
          <a:lstStyle/>
          <a:p>
            <a:endParaRPr lang="de-DE"/>
          </a:p>
        </p:txBody>
      </p:sp>
      <p:sp>
        <p:nvSpPr>
          <p:cNvPr id="6" name="Foliennummernplatzhalter 5"/>
          <p:cNvSpPr>
            <a:spLocks noGrp="1"/>
          </p:cNvSpPr>
          <p:nvPr>
            <p:ph type="sldNum" sz="quarter" idx="12"/>
          </p:nvPr>
        </p:nvSpPr>
        <p:spPr>
          <a:xfrm>
            <a:off x="3686175" y="8475137"/>
            <a:ext cx="1200150" cy="486833"/>
          </a:xfrm>
          <a:prstGeom prst="rect">
            <a:avLst/>
          </a:prstGeom>
        </p:spPr>
        <p:txBody>
          <a:bodyPr/>
          <a:lstStyle/>
          <a:p>
            <a:fld id="{79590B73-D678-4437-BD6A-C05970EA3844}" type="slidenum">
              <a:rPr lang="de-DE" smtClean="0"/>
              <a:pPr/>
              <a:t>‹#›</a:t>
            </a:fld>
            <a:endParaRPr lang="de-DE"/>
          </a:p>
        </p:txBody>
      </p:sp>
    </p:spTree>
    <p:extLst>
      <p:ext uri="{BB962C8B-B14F-4D97-AF65-F5344CB8AC3E}">
        <p14:creationId xmlns:p14="http://schemas.microsoft.com/office/powerpoint/2010/main" val="3698276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06304" y="5875868"/>
            <a:ext cx="4371975" cy="1816100"/>
          </a:xfrm>
          <a:prstGeom prst="rect">
            <a:avLst/>
          </a:prstGeom>
        </p:spPr>
        <p:txBody>
          <a:bodyPr anchor="t"/>
          <a:lstStyle>
            <a:lvl1pPr algn="l">
              <a:defRPr sz="3109" b="1" cap="all"/>
            </a:lvl1pPr>
          </a:lstStyle>
          <a:p>
            <a:r>
              <a:rPr lang="de-DE"/>
              <a:t>Titelmasterformat durch Klicken bearbeiten</a:t>
            </a:r>
          </a:p>
        </p:txBody>
      </p:sp>
      <p:sp>
        <p:nvSpPr>
          <p:cNvPr id="3" name="Textplatzhalter 2"/>
          <p:cNvSpPr>
            <a:spLocks noGrp="1"/>
          </p:cNvSpPr>
          <p:nvPr>
            <p:ph type="body" idx="1"/>
          </p:nvPr>
        </p:nvSpPr>
        <p:spPr>
          <a:xfrm>
            <a:off x="406304" y="3875622"/>
            <a:ext cx="4371975" cy="2000249"/>
          </a:xfrm>
          <a:prstGeom prst="rect">
            <a:avLst/>
          </a:prstGeom>
        </p:spPr>
        <p:txBody>
          <a:bodyPr anchor="b"/>
          <a:lstStyle>
            <a:lvl1pPr marL="0" indent="0">
              <a:buNone/>
              <a:defRPr sz="1546">
                <a:solidFill>
                  <a:schemeClr val="tx1">
                    <a:tint val="75000"/>
                  </a:schemeClr>
                </a:solidFill>
              </a:defRPr>
            </a:lvl1pPr>
            <a:lvl2pPr marL="354811" indent="0">
              <a:buNone/>
              <a:defRPr sz="1393">
                <a:solidFill>
                  <a:schemeClr val="tx1">
                    <a:tint val="75000"/>
                  </a:schemeClr>
                </a:solidFill>
              </a:defRPr>
            </a:lvl2pPr>
            <a:lvl3pPr marL="709621" indent="0">
              <a:buNone/>
              <a:defRPr sz="1240">
                <a:solidFill>
                  <a:schemeClr val="tx1">
                    <a:tint val="75000"/>
                  </a:schemeClr>
                </a:solidFill>
              </a:defRPr>
            </a:lvl3pPr>
            <a:lvl4pPr marL="1064431" indent="0">
              <a:buNone/>
              <a:defRPr sz="1087">
                <a:solidFill>
                  <a:schemeClr val="tx1">
                    <a:tint val="75000"/>
                  </a:schemeClr>
                </a:solidFill>
              </a:defRPr>
            </a:lvl4pPr>
            <a:lvl5pPr marL="1419242" indent="0">
              <a:buNone/>
              <a:defRPr sz="1087">
                <a:solidFill>
                  <a:schemeClr val="tx1">
                    <a:tint val="75000"/>
                  </a:schemeClr>
                </a:solidFill>
              </a:defRPr>
            </a:lvl5pPr>
            <a:lvl6pPr marL="1774053" indent="0">
              <a:buNone/>
              <a:defRPr sz="1087">
                <a:solidFill>
                  <a:schemeClr val="tx1">
                    <a:tint val="75000"/>
                  </a:schemeClr>
                </a:solidFill>
              </a:defRPr>
            </a:lvl6pPr>
            <a:lvl7pPr marL="2128863" indent="0">
              <a:buNone/>
              <a:defRPr sz="1087">
                <a:solidFill>
                  <a:schemeClr val="tx1">
                    <a:tint val="75000"/>
                  </a:schemeClr>
                </a:solidFill>
              </a:defRPr>
            </a:lvl7pPr>
            <a:lvl8pPr marL="2483673" indent="0">
              <a:buNone/>
              <a:defRPr sz="1087">
                <a:solidFill>
                  <a:schemeClr val="tx1">
                    <a:tint val="75000"/>
                  </a:schemeClr>
                </a:solidFill>
              </a:defRPr>
            </a:lvl8pPr>
            <a:lvl9pPr marL="2838484" indent="0">
              <a:buNone/>
              <a:defRPr sz="1087">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a:xfrm>
            <a:off x="257175" y="8475137"/>
            <a:ext cx="1200150" cy="486833"/>
          </a:xfrm>
          <a:prstGeom prst="rect">
            <a:avLst/>
          </a:prstGeom>
        </p:spPr>
        <p:txBody>
          <a:bodyPr/>
          <a:lstStyle/>
          <a:p>
            <a:fld id="{E35FAD59-EE49-4D16-8EC0-7461D9445668}" type="datetimeFigureOut">
              <a:rPr lang="de-DE" smtClean="0"/>
              <a:pPr/>
              <a:t>19.09.2024</a:t>
            </a:fld>
            <a:endParaRPr lang="de-DE" dirty="0"/>
          </a:p>
        </p:txBody>
      </p:sp>
      <p:sp>
        <p:nvSpPr>
          <p:cNvPr id="5" name="Fußzeilenplatzhalter 4"/>
          <p:cNvSpPr>
            <a:spLocks noGrp="1"/>
          </p:cNvSpPr>
          <p:nvPr>
            <p:ph type="ftr" sz="quarter" idx="11"/>
          </p:nvPr>
        </p:nvSpPr>
        <p:spPr>
          <a:xfrm>
            <a:off x="1757366" y="8475137"/>
            <a:ext cx="1628775" cy="486833"/>
          </a:xfrm>
          <a:prstGeom prst="rect">
            <a:avLst/>
          </a:prstGeom>
        </p:spPr>
        <p:txBody>
          <a:bodyPr/>
          <a:lstStyle/>
          <a:p>
            <a:endParaRPr lang="de-DE"/>
          </a:p>
        </p:txBody>
      </p:sp>
      <p:sp>
        <p:nvSpPr>
          <p:cNvPr id="6" name="Foliennummernplatzhalter 5"/>
          <p:cNvSpPr>
            <a:spLocks noGrp="1"/>
          </p:cNvSpPr>
          <p:nvPr>
            <p:ph type="sldNum" sz="quarter" idx="12"/>
          </p:nvPr>
        </p:nvSpPr>
        <p:spPr>
          <a:xfrm>
            <a:off x="3686175" y="8475137"/>
            <a:ext cx="1200150" cy="486833"/>
          </a:xfrm>
          <a:prstGeom prst="rect">
            <a:avLst/>
          </a:prstGeom>
        </p:spPr>
        <p:txBody>
          <a:bodyPr/>
          <a:lstStyle/>
          <a:p>
            <a:fld id="{79590B73-D678-4437-BD6A-C05970EA3844}" type="slidenum">
              <a:rPr lang="de-DE" smtClean="0"/>
              <a:pPr/>
              <a:t>‹#›</a:t>
            </a:fld>
            <a:endParaRPr lang="de-DE"/>
          </a:p>
        </p:txBody>
      </p:sp>
    </p:spTree>
    <p:extLst>
      <p:ext uri="{BB962C8B-B14F-4D97-AF65-F5344CB8AC3E}">
        <p14:creationId xmlns:p14="http://schemas.microsoft.com/office/powerpoint/2010/main" val="642173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257175" y="366184"/>
            <a:ext cx="4629150" cy="1524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851893" y="13318067"/>
            <a:ext cx="7621488" cy="37668200"/>
          </a:xfrm>
          <a:prstGeom prst="rect">
            <a:avLst/>
          </a:prstGeom>
        </p:spPr>
        <p:txBody>
          <a:bodyPr/>
          <a:lstStyle>
            <a:lvl1pPr>
              <a:defRPr sz="2175"/>
            </a:lvl1pPr>
            <a:lvl2pPr>
              <a:defRPr sz="1869"/>
            </a:lvl2pPr>
            <a:lvl3pPr>
              <a:defRPr sz="1546"/>
            </a:lvl3pPr>
            <a:lvl4pPr>
              <a:defRPr sz="1393"/>
            </a:lvl4pPr>
            <a:lvl5pPr>
              <a:defRPr sz="1393"/>
            </a:lvl5pPr>
            <a:lvl6pPr>
              <a:defRPr sz="1393"/>
            </a:lvl6pPr>
            <a:lvl7pPr>
              <a:defRPr sz="1393"/>
            </a:lvl7pPr>
            <a:lvl8pPr>
              <a:defRPr sz="1393"/>
            </a:lvl8pPr>
            <a:lvl9pPr>
              <a:defRPr sz="1393"/>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8559106" y="13318067"/>
            <a:ext cx="7621488" cy="37668200"/>
          </a:xfrm>
          <a:prstGeom prst="rect">
            <a:avLst/>
          </a:prstGeom>
        </p:spPr>
        <p:txBody>
          <a:bodyPr/>
          <a:lstStyle>
            <a:lvl1pPr>
              <a:defRPr sz="2175"/>
            </a:lvl1pPr>
            <a:lvl2pPr>
              <a:defRPr sz="1869"/>
            </a:lvl2pPr>
            <a:lvl3pPr>
              <a:defRPr sz="1546"/>
            </a:lvl3pPr>
            <a:lvl4pPr>
              <a:defRPr sz="1393"/>
            </a:lvl4pPr>
            <a:lvl5pPr>
              <a:defRPr sz="1393"/>
            </a:lvl5pPr>
            <a:lvl6pPr>
              <a:defRPr sz="1393"/>
            </a:lvl6pPr>
            <a:lvl7pPr>
              <a:defRPr sz="1393"/>
            </a:lvl7pPr>
            <a:lvl8pPr>
              <a:defRPr sz="1393"/>
            </a:lvl8pPr>
            <a:lvl9pPr>
              <a:defRPr sz="1393"/>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a:xfrm>
            <a:off x="257175" y="8475137"/>
            <a:ext cx="1200150" cy="486833"/>
          </a:xfrm>
          <a:prstGeom prst="rect">
            <a:avLst/>
          </a:prstGeom>
        </p:spPr>
        <p:txBody>
          <a:bodyPr/>
          <a:lstStyle/>
          <a:p>
            <a:fld id="{E35FAD59-EE49-4D16-8EC0-7461D9445668}" type="datetimeFigureOut">
              <a:rPr lang="de-DE" smtClean="0"/>
              <a:pPr/>
              <a:t>19.09.2024</a:t>
            </a:fld>
            <a:endParaRPr lang="de-DE"/>
          </a:p>
        </p:txBody>
      </p:sp>
      <p:sp>
        <p:nvSpPr>
          <p:cNvPr id="6" name="Fußzeilenplatzhalter 5"/>
          <p:cNvSpPr>
            <a:spLocks noGrp="1"/>
          </p:cNvSpPr>
          <p:nvPr>
            <p:ph type="ftr" sz="quarter" idx="11"/>
          </p:nvPr>
        </p:nvSpPr>
        <p:spPr>
          <a:xfrm>
            <a:off x="1757366" y="8475137"/>
            <a:ext cx="1628775" cy="486833"/>
          </a:xfrm>
          <a:prstGeom prst="rect">
            <a:avLst/>
          </a:prstGeom>
        </p:spPr>
        <p:txBody>
          <a:bodyPr/>
          <a:lstStyle/>
          <a:p>
            <a:endParaRPr lang="de-DE"/>
          </a:p>
        </p:txBody>
      </p:sp>
      <p:sp>
        <p:nvSpPr>
          <p:cNvPr id="7" name="Foliennummernplatzhalter 6"/>
          <p:cNvSpPr>
            <a:spLocks noGrp="1"/>
          </p:cNvSpPr>
          <p:nvPr>
            <p:ph type="sldNum" sz="quarter" idx="12"/>
          </p:nvPr>
        </p:nvSpPr>
        <p:spPr>
          <a:xfrm>
            <a:off x="3686175" y="8475137"/>
            <a:ext cx="1200150" cy="486833"/>
          </a:xfrm>
          <a:prstGeom prst="rect">
            <a:avLst/>
          </a:prstGeom>
        </p:spPr>
        <p:txBody>
          <a:bodyPr/>
          <a:lstStyle/>
          <a:p>
            <a:fld id="{79590B73-D678-4437-BD6A-C05970EA3844}" type="slidenum">
              <a:rPr lang="de-DE" smtClean="0"/>
              <a:pPr/>
              <a:t>‹#›</a:t>
            </a:fld>
            <a:endParaRPr lang="de-DE"/>
          </a:p>
        </p:txBody>
      </p:sp>
    </p:spTree>
    <p:extLst>
      <p:ext uri="{BB962C8B-B14F-4D97-AF65-F5344CB8AC3E}">
        <p14:creationId xmlns:p14="http://schemas.microsoft.com/office/powerpoint/2010/main" val="3414455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257175" y="366184"/>
            <a:ext cx="4629150" cy="1524000"/>
          </a:xfrm>
          <a:prstGeom prst="rect">
            <a:avLst/>
          </a:prstGeo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257175" y="2046818"/>
            <a:ext cx="2272606" cy="853016"/>
          </a:xfrm>
          <a:prstGeom prst="rect">
            <a:avLst/>
          </a:prstGeom>
        </p:spPr>
        <p:txBody>
          <a:bodyPr anchor="b"/>
          <a:lstStyle>
            <a:lvl1pPr marL="0" indent="0">
              <a:buNone/>
              <a:defRPr sz="1869" b="1"/>
            </a:lvl1pPr>
            <a:lvl2pPr marL="354811" indent="0">
              <a:buNone/>
              <a:defRPr sz="1546" b="1"/>
            </a:lvl2pPr>
            <a:lvl3pPr marL="709621" indent="0">
              <a:buNone/>
              <a:defRPr sz="1393" b="1"/>
            </a:lvl3pPr>
            <a:lvl4pPr marL="1064431" indent="0">
              <a:buNone/>
              <a:defRPr sz="1240" b="1"/>
            </a:lvl4pPr>
            <a:lvl5pPr marL="1419242" indent="0">
              <a:buNone/>
              <a:defRPr sz="1240" b="1"/>
            </a:lvl5pPr>
            <a:lvl6pPr marL="1774053" indent="0">
              <a:buNone/>
              <a:defRPr sz="1240" b="1"/>
            </a:lvl6pPr>
            <a:lvl7pPr marL="2128863" indent="0">
              <a:buNone/>
              <a:defRPr sz="1240" b="1"/>
            </a:lvl7pPr>
            <a:lvl8pPr marL="2483673" indent="0">
              <a:buNone/>
              <a:defRPr sz="1240" b="1"/>
            </a:lvl8pPr>
            <a:lvl9pPr marL="2838484" indent="0">
              <a:buNone/>
              <a:defRPr sz="1240" b="1"/>
            </a:lvl9pPr>
          </a:lstStyle>
          <a:p>
            <a:pPr lvl="0"/>
            <a:r>
              <a:rPr lang="de-DE"/>
              <a:t>Textmasterformat bearbeiten</a:t>
            </a:r>
          </a:p>
        </p:txBody>
      </p:sp>
      <p:sp>
        <p:nvSpPr>
          <p:cNvPr id="4" name="Inhaltsplatzhalter 3"/>
          <p:cNvSpPr>
            <a:spLocks noGrp="1"/>
          </p:cNvSpPr>
          <p:nvPr>
            <p:ph sz="half" idx="2"/>
          </p:nvPr>
        </p:nvSpPr>
        <p:spPr>
          <a:xfrm>
            <a:off x="257175" y="2899833"/>
            <a:ext cx="2272606" cy="5268384"/>
          </a:xfrm>
          <a:prstGeom prst="rect">
            <a:avLst/>
          </a:prstGeom>
        </p:spPr>
        <p:txBody>
          <a:bodyPr/>
          <a:lstStyle>
            <a:lvl1pPr>
              <a:defRPr sz="1869"/>
            </a:lvl1pPr>
            <a:lvl2pPr>
              <a:defRPr sz="1546"/>
            </a:lvl2pPr>
            <a:lvl3pPr>
              <a:defRPr sz="1393"/>
            </a:lvl3pPr>
            <a:lvl4pPr>
              <a:defRPr sz="1240"/>
            </a:lvl4pPr>
            <a:lvl5pPr>
              <a:defRPr sz="1240"/>
            </a:lvl5pPr>
            <a:lvl6pPr>
              <a:defRPr sz="1240"/>
            </a:lvl6pPr>
            <a:lvl7pPr>
              <a:defRPr sz="1240"/>
            </a:lvl7pPr>
            <a:lvl8pPr>
              <a:defRPr sz="1240"/>
            </a:lvl8pPr>
            <a:lvl9pPr>
              <a:defRPr sz="124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2612829" y="2046818"/>
            <a:ext cx="2273499" cy="853016"/>
          </a:xfrm>
          <a:prstGeom prst="rect">
            <a:avLst/>
          </a:prstGeom>
        </p:spPr>
        <p:txBody>
          <a:bodyPr anchor="b"/>
          <a:lstStyle>
            <a:lvl1pPr marL="0" indent="0">
              <a:buNone/>
              <a:defRPr sz="1869" b="1"/>
            </a:lvl1pPr>
            <a:lvl2pPr marL="354811" indent="0">
              <a:buNone/>
              <a:defRPr sz="1546" b="1"/>
            </a:lvl2pPr>
            <a:lvl3pPr marL="709621" indent="0">
              <a:buNone/>
              <a:defRPr sz="1393" b="1"/>
            </a:lvl3pPr>
            <a:lvl4pPr marL="1064431" indent="0">
              <a:buNone/>
              <a:defRPr sz="1240" b="1"/>
            </a:lvl4pPr>
            <a:lvl5pPr marL="1419242" indent="0">
              <a:buNone/>
              <a:defRPr sz="1240" b="1"/>
            </a:lvl5pPr>
            <a:lvl6pPr marL="1774053" indent="0">
              <a:buNone/>
              <a:defRPr sz="1240" b="1"/>
            </a:lvl6pPr>
            <a:lvl7pPr marL="2128863" indent="0">
              <a:buNone/>
              <a:defRPr sz="1240" b="1"/>
            </a:lvl7pPr>
            <a:lvl8pPr marL="2483673" indent="0">
              <a:buNone/>
              <a:defRPr sz="1240" b="1"/>
            </a:lvl8pPr>
            <a:lvl9pPr marL="2838484" indent="0">
              <a:buNone/>
              <a:defRPr sz="1240" b="1"/>
            </a:lvl9pPr>
          </a:lstStyle>
          <a:p>
            <a:pPr lvl="0"/>
            <a:r>
              <a:rPr lang="de-DE"/>
              <a:t>Textmasterformat bearbeiten</a:t>
            </a:r>
          </a:p>
        </p:txBody>
      </p:sp>
      <p:sp>
        <p:nvSpPr>
          <p:cNvPr id="6" name="Inhaltsplatzhalter 5"/>
          <p:cNvSpPr>
            <a:spLocks noGrp="1"/>
          </p:cNvSpPr>
          <p:nvPr>
            <p:ph sz="quarter" idx="4"/>
          </p:nvPr>
        </p:nvSpPr>
        <p:spPr>
          <a:xfrm>
            <a:off x="2612829" y="2899833"/>
            <a:ext cx="2273499" cy="5268384"/>
          </a:xfrm>
          <a:prstGeom prst="rect">
            <a:avLst/>
          </a:prstGeom>
        </p:spPr>
        <p:txBody>
          <a:bodyPr/>
          <a:lstStyle>
            <a:lvl1pPr>
              <a:defRPr sz="1869"/>
            </a:lvl1pPr>
            <a:lvl2pPr>
              <a:defRPr sz="1546"/>
            </a:lvl2pPr>
            <a:lvl3pPr>
              <a:defRPr sz="1393"/>
            </a:lvl3pPr>
            <a:lvl4pPr>
              <a:defRPr sz="1240"/>
            </a:lvl4pPr>
            <a:lvl5pPr>
              <a:defRPr sz="1240"/>
            </a:lvl5pPr>
            <a:lvl6pPr>
              <a:defRPr sz="1240"/>
            </a:lvl6pPr>
            <a:lvl7pPr>
              <a:defRPr sz="1240"/>
            </a:lvl7pPr>
            <a:lvl8pPr>
              <a:defRPr sz="1240"/>
            </a:lvl8pPr>
            <a:lvl9pPr>
              <a:defRPr sz="124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a:xfrm>
            <a:off x="257175" y="8475137"/>
            <a:ext cx="1200150" cy="486833"/>
          </a:xfrm>
          <a:prstGeom prst="rect">
            <a:avLst/>
          </a:prstGeom>
        </p:spPr>
        <p:txBody>
          <a:bodyPr/>
          <a:lstStyle/>
          <a:p>
            <a:fld id="{E35FAD59-EE49-4D16-8EC0-7461D9445668}" type="datetimeFigureOut">
              <a:rPr lang="de-DE" smtClean="0"/>
              <a:pPr/>
              <a:t>19.09.2024</a:t>
            </a:fld>
            <a:endParaRPr lang="de-DE"/>
          </a:p>
        </p:txBody>
      </p:sp>
      <p:sp>
        <p:nvSpPr>
          <p:cNvPr id="8" name="Fußzeilenplatzhalter 7"/>
          <p:cNvSpPr>
            <a:spLocks noGrp="1"/>
          </p:cNvSpPr>
          <p:nvPr>
            <p:ph type="ftr" sz="quarter" idx="11"/>
          </p:nvPr>
        </p:nvSpPr>
        <p:spPr>
          <a:xfrm>
            <a:off x="1757366" y="8475137"/>
            <a:ext cx="1628775" cy="486833"/>
          </a:xfrm>
          <a:prstGeom prst="rect">
            <a:avLst/>
          </a:prstGeom>
        </p:spPr>
        <p:txBody>
          <a:bodyPr/>
          <a:lstStyle/>
          <a:p>
            <a:endParaRPr lang="de-DE"/>
          </a:p>
        </p:txBody>
      </p:sp>
      <p:sp>
        <p:nvSpPr>
          <p:cNvPr id="9" name="Foliennummernplatzhalter 8"/>
          <p:cNvSpPr>
            <a:spLocks noGrp="1"/>
          </p:cNvSpPr>
          <p:nvPr>
            <p:ph type="sldNum" sz="quarter" idx="12"/>
          </p:nvPr>
        </p:nvSpPr>
        <p:spPr>
          <a:xfrm>
            <a:off x="3686175" y="8475137"/>
            <a:ext cx="1200150" cy="486833"/>
          </a:xfrm>
          <a:prstGeom prst="rect">
            <a:avLst/>
          </a:prstGeom>
        </p:spPr>
        <p:txBody>
          <a:bodyPr/>
          <a:lstStyle/>
          <a:p>
            <a:fld id="{79590B73-D678-4437-BD6A-C05970EA3844}" type="slidenum">
              <a:rPr lang="de-DE" smtClean="0"/>
              <a:pPr/>
              <a:t>‹#›</a:t>
            </a:fld>
            <a:endParaRPr lang="de-DE"/>
          </a:p>
        </p:txBody>
      </p:sp>
    </p:spTree>
    <p:extLst>
      <p:ext uri="{BB962C8B-B14F-4D97-AF65-F5344CB8AC3E}">
        <p14:creationId xmlns:p14="http://schemas.microsoft.com/office/powerpoint/2010/main" val="1988323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257175" y="366184"/>
            <a:ext cx="4629150" cy="1524000"/>
          </a:xfrm>
          <a:prstGeom prst="rect">
            <a:avLst/>
          </a:prstGeom>
        </p:spPr>
        <p:txBody>
          <a:bodyPr/>
          <a:lstStyle/>
          <a:p>
            <a:r>
              <a:rPr lang="de-DE"/>
              <a:t>Titelmasterformat durch Klicken bearbeiten</a:t>
            </a:r>
          </a:p>
        </p:txBody>
      </p:sp>
      <p:sp>
        <p:nvSpPr>
          <p:cNvPr id="3" name="Datumsplatzhalter 2"/>
          <p:cNvSpPr>
            <a:spLocks noGrp="1"/>
          </p:cNvSpPr>
          <p:nvPr>
            <p:ph type="dt" sz="half" idx="10"/>
          </p:nvPr>
        </p:nvSpPr>
        <p:spPr>
          <a:xfrm>
            <a:off x="257175" y="8475137"/>
            <a:ext cx="1200150" cy="486833"/>
          </a:xfrm>
          <a:prstGeom prst="rect">
            <a:avLst/>
          </a:prstGeom>
        </p:spPr>
        <p:txBody>
          <a:bodyPr/>
          <a:lstStyle/>
          <a:p>
            <a:fld id="{E35FAD59-EE49-4D16-8EC0-7461D9445668}" type="datetimeFigureOut">
              <a:rPr lang="de-DE" smtClean="0"/>
              <a:pPr/>
              <a:t>19.09.2024</a:t>
            </a:fld>
            <a:endParaRPr lang="de-DE"/>
          </a:p>
        </p:txBody>
      </p:sp>
      <p:sp>
        <p:nvSpPr>
          <p:cNvPr id="4" name="Fußzeilenplatzhalter 3"/>
          <p:cNvSpPr>
            <a:spLocks noGrp="1"/>
          </p:cNvSpPr>
          <p:nvPr>
            <p:ph type="ftr" sz="quarter" idx="11"/>
          </p:nvPr>
        </p:nvSpPr>
        <p:spPr>
          <a:xfrm>
            <a:off x="1757366" y="8475137"/>
            <a:ext cx="1628775" cy="486833"/>
          </a:xfrm>
          <a:prstGeom prst="rect">
            <a:avLst/>
          </a:prstGeom>
        </p:spPr>
        <p:txBody>
          <a:bodyPr/>
          <a:lstStyle/>
          <a:p>
            <a:endParaRPr lang="de-DE"/>
          </a:p>
        </p:txBody>
      </p:sp>
      <p:sp>
        <p:nvSpPr>
          <p:cNvPr id="5" name="Foliennummernplatzhalter 4"/>
          <p:cNvSpPr>
            <a:spLocks noGrp="1"/>
          </p:cNvSpPr>
          <p:nvPr>
            <p:ph type="sldNum" sz="quarter" idx="12"/>
          </p:nvPr>
        </p:nvSpPr>
        <p:spPr>
          <a:xfrm>
            <a:off x="3686175" y="8475137"/>
            <a:ext cx="1200150" cy="486833"/>
          </a:xfrm>
          <a:prstGeom prst="rect">
            <a:avLst/>
          </a:prstGeom>
        </p:spPr>
        <p:txBody>
          <a:bodyPr/>
          <a:lstStyle/>
          <a:p>
            <a:fld id="{79590B73-D678-4437-BD6A-C05970EA3844}" type="slidenum">
              <a:rPr lang="de-DE" smtClean="0"/>
              <a:pPr/>
              <a:t>‹#›</a:t>
            </a:fld>
            <a:endParaRPr lang="de-DE"/>
          </a:p>
        </p:txBody>
      </p:sp>
    </p:spTree>
    <p:extLst>
      <p:ext uri="{BB962C8B-B14F-4D97-AF65-F5344CB8AC3E}">
        <p14:creationId xmlns:p14="http://schemas.microsoft.com/office/powerpoint/2010/main" val="4147630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257175" y="8475137"/>
            <a:ext cx="1200150" cy="486833"/>
          </a:xfrm>
          <a:prstGeom prst="rect">
            <a:avLst/>
          </a:prstGeom>
        </p:spPr>
        <p:txBody>
          <a:bodyPr/>
          <a:lstStyle/>
          <a:p>
            <a:fld id="{E35FAD59-EE49-4D16-8EC0-7461D9445668}" type="datetimeFigureOut">
              <a:rPr lang="de-DE" smtClean="0"/>
              <a:pPr/>
              <a:t>19.09.2024</a:t>
            </a:fld>
            <a:endParaRPr lang="de-DE"/>
          </a:p>
        </p:txBody>
      </p:sp>
      <p:sp>
        <p:nvSpPr>
          <p:cNvPr id="3" name="Fußzeilenplatzhalter 2"/>
          <p:cNvSpPr>
            <a:spLocks noGrp="1"/>
          </p:cNvSpPr>
          <p:nvPr>
            <p:ph type="ftr" sz="quarter" idx="11"/>
          </p:nvPr>
        </p:nvSpPr>
        <p:spPr>
          <a:xfrm>
            <a:off x="1757366" y="8475137"/>
            <a:ext cx="1628775" cy="486833"/>
          </a:xfrm>
          <a:prstGeom prst="rect">
            <a:avLst/>
          </a:prstGeom>
        </p:spPr>
        <p:txBody>
          <a:bodyPr/>
          <a:lstStyle/>
          <a:p>
            <a:endParaRPr lang="de-DE"/>
          </a:p>
        </p:txBody>
      </p:sp>
      <p:sp>
        <p:nvSpPr>
          <p:cNvPr id="4" name="Foliennummernplatzhalter 3"/>
          <p:cNvSpPr>
            <a:spLocks noGrp="1"/>
          </p:cNvSpPr>
          <p:nvPr>
            <p:ph type="sldNum" sz="quarter" idx="12"/>
          </p:nvPr>
        </p:nvSpPr>
        <p:spPr>
          <a:xfrm>
            <a:off x="3686175" y="8475137"/>
            <a:ext cx="1200150" cy="486833"/>
          </a:xfrm>
          <a:prstGeom prst="rect">
            <a:avLst/>
          </a:prstGeom>
        </p:spPr>
        <p:txBody>
          <a:bodyPr/>
          <a:lstStyle/>
          <a:p>
            <a:fld id="{79590B73-D678-4437-BD6A-C05970EA3844}" type="slidenum">
              <a:rPr lang="de-DE" smtClean="0"/>
              <a:pPr/>
              <a:t>‹#›</a:t>
            </a:fld>
            <a:endParaRPr lang="de-DE"/>
          </a:p>
        </p:txBody>
      </p:sp>
    </p:spTree>
    <p:extLst>
      <p:ext uri="{BB962C8B-B14F-4D97-AF65-F5344CB8AC3E}">
        <p14:creationId xmlns:p14="http://schemas.microsoft.com/office/powerpoint/2010/main" val="184215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57175" y="364067"/>
            <a:ext cx="1692176" cy="1549400"/>
          </a:xfrm>
          <a:prstGeom prst="rect">
            <a:avLst/>
          </a:prstGeom>
        </p:spPr>
        <p:txBody>
          <a:bodyPr anchor="b"/>
          <a:lstStyle>
            <a:lvl1pPr algn="l">
              <a:defRPr sz="1546" b="1"/>
            </a:lvl1pPr>
          </a:lstStyle>
          <a:p>
            <a:r>
              <a:rPr lang="de-DE"/>
              <a:t>Titelmasterformat durch Klicken bearbeiten</a:t>
            </a:r>
          </a:p>
        </p:txBody>
      </p:sp>
      <p:sp>
        <p:nvSpPr>
          <p:cNvPr id="3" name="Inhaltsplatzhalter 2"/>
          <p:cNvSpPr>
            <a:spLocks noGrp="1"/>
          </p:cNvSpPr>
          <p:nvPr>
            <p:ph idx="1"/>
          </p:nvPr>
        </p:nvSpPr>
        <p:spPr>
          <a:xfrm>
            <a:off x="2010969" y="364069"/>
            <a:ext cx="2875359" cy="7804151"/>
          </a:xfrm>
          <a:prstGeom prst="rect">
            <a:avLst/>
          </a:prstGeom>
        </p:spPr>
        <p:txBody>
          <a:bodyPr/>
          <a:lstStyle>
            <a:lvl1pPr>
              <a:defRPr sz="2481"/>
            </a:lvl1pPr>
            <a:lvl2pPr>
              <a:defRPr sz="2175"/>
            </a:lvl2pPr>
            <a:lvl3pPr>
              <a:defRPr sz="1869"/>
            </a:lvl3pPr>
            <a:lvl4pPr>
              <a:defRPr sz="1546"/>
            </a:lvl4pPr>
            <a:lvl5pPr>
              <a:defRPr sz="1546"/>
            </a:lvl5pPr>
            <a:lvl6pPr>
              <a:defRPr sz="1546"/>
            </a:lvl6pPr>
            <a:lvl7pPr>
              <a:defRPr sz="1546"/>
            </a:lvl7pPr>
            <a:lvl8pPr>
              <a:defRPr sz="1546"/>
            </a:lvl8pPr>
            <a:lvl9pPr>
              <a:defRPr sz="1546"/>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257175" y="1913471"/>
            <a:ext cx="1692176" cy="6254751"/>
          </a:xfrm>
          <a:prstGeom prst="rect">
            <a:avLst/>
          </a:prstGeom>
        </p:spPr>
        <p:txBody>
          <a:bodyPr/>
          <a:lstStyle>
            <a:lvl1pPr marL="0" indent="0">
              <a:buNone/>
              <a:defRPr sz="1087"/>
            </a:lvl1pPr>
            <a:lvl2pPr marL="354811" indent="0">
              <a:buNone/>
              <a:defRPr sz="934"/>
            </a:lvl2pPr>
            <a:lvl3pPr marL="709621" indent="0">
              <a:buNone/>
              <a:defRPr sz="782"/>
            </a:lvl3pPr>
            <a:lvl4pPr marL="1064431" indent="0">
              <a:buNone/>
              <a:defRPr sz="697"/>
            </a:lvl4pPr>
            <a:lvl5pPr marL="1419242" indent="0">
              <a:buNone/>
              <a:defRPr sz="697"/>
            </a:lvl5pPr>
            <a:lvl6pPr marL="1774053" indent="0">
              <a:buNone/>
              <a:defRPr sz="697"/>
            </a:lvl6pPr>
            <a:lvl7pPr marL="2128863" indent="0">
              <a:buNone/>
              <a:defRPr sz="697"/>
            </a:lvl7pPr>
            <a:lvl8pPr marL="2483673" indent="0">
              <a:buNone/>
              <a:defRPr sz="697"/>
            </a:lvl8pPr>
            <a:lvl9pPr marL="2838484" indent="0">
              <a:buNone/>
              <a:defRPr sz="697"/>
            </a:lvl9pPr>
          </a:lstStyle>
          <a:p>
            <a:pPr lvl="0"/>
            <a:r>
              <a:rPr lang="de-DE"/>
              <a:t>Textmasterformat bearbeiten</a:t>
            </a:r>
          </a:p>
        </p:txBody>
      </p:sp>
      <p:sp>
        <p:nvSpPr>
          <p:cNvPr id="5" name="Datumsplatzhalter 4"/>
          <p:cNvSpPr>
            <a:spLocks noGrp="1"/>
          </p:cNvSpPr>
          <p:nvPr>
            <p:ph type="dt" sz="half" idx="10"/>
          </p:nvPr>
        </p:nvSpPr>
        <p:spPr>
          <a:xfrm>
            <a:off x="257175" y="8475137"/>
            <a:ext cx="1200150" cy="486833"/>
          </a:xfrm>
          <a:prstGeom prst="rect">
            <a:avLst/>
          </a:prstGeom>
        </p:spPr>
        <p:txBody>
          <a:bodyPr/>
          <a:lstStyle/>
          <a:p>
            <a:fld id="{E35FAD59-EE49-4D16-8EC0-7461D9445668}" type="datetimeFigureOut">
              <a:rPr lang="de-DE" smtClean="0"/>
              <a:pPr/>
              <a:t>19.09.2024</a:t>
            </a:fld>
            <a:endParaRPr lang="de-DE"/>
          </a:p>
        </p:txBody>
      </p:sp>
      <p:sp>
        <p:nvSpPr>
          <p:cNvPr id="6" name="Fußzeilenplatzhalter 5"/>
          <p:cNvSpPr>
            <a:spLocks noGrp="1"/>
          </p:cNvSpPr>
          <p:nvPr>
            <p:ph type="ftr" sz="quarter" idx="11"/>
          </p:nvPr>
        </p:nvSpPr>
        <p:spPr>
          <a:xfrm>
            <a:off x="1757366" y="8475137"/>
            <a:ext cx="1628775" cy="486833"/>
          </a:xfrm>
          <a:prstGeom prst="rect">
            <a:avLst/>
          </a:prstGeom>
        </p:spPr>
        <p:txBody>
          <a:bodyPr/>
          <a:lstStyle/>
          <a:p>
            <a:endParaRPr lang="de-DE"/>
          </a:p>
        </p:txBody>
      </p:sp>
      <p:sp>
        <p:nvSpPr>
          <p:cNvPr id="7" name="Foliennummernplatzhalter 6"/>
          <p:cNvSpPr>
            <a:spLocks noGrp="1"/>
          </p:cNvSpPr>
          <p:nvPr>
            <p:ph type="sldNum" sz="quarter" idx="12"/>
          </p:nvPr>
        </p:nvSpPr>
        <p:spPr>
          <a:xfrm>
            <a:off x="3686175" y="8475137"/>
            <a:ext cx="1200150" cy="486833"/>
          </a:xfrm>
          <a:prstGeom prst="rect">
            <a:avLst/>
          </a:prstGeom>
        </p:spPr>
        <p:txBody>
          <a:bodyPr/>
          <a:lstStyle/>
          <a:p>
            <a:fld id="{79590B73-D678-4437-BD6A-C05970EA3844}" type="slidenum">
              <a:rPr lang="de-DE" smtClean="0"/>
              <a:pPr/>
              <a:t>‹#›</a:t>
            </a:fld>
            <a:endParaRPr lang="de-DE"/>
          </a:p>
        </p:txBody>
      </p:sp>
    </p:spTree>
    <p:extLst>
      <p:ext uri="{BB962C8B-B14F-4D97-AF65-F5344CB8AC3E}">
        <p14:creationId xmlns:p14="http://schemas.microsoft.com/office/powerpoint/2010/main" val="1025653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008162" y="6400803"/>
            <a:ext cx="3086100" cy="755651"/>
          </a:xfrm>
          <a:prstGeom prst="rect">
            <a:avLst/>
          </a:prstGeom>
        </p:spPr>
        <p:txBody>
          <a:bodyPr anchor="b"/>
          <a:lstStyle>
            <a:lvl1pPr algn="l">
              <a:defRPr sz="1546" b="1"/>
            </a:lvl1pPr>
          </a:lstStyle>
          <a:p>
            <a:r>
              <a:rPr lang="de-DE"/>
              <a:t>Titelmasterformat durch Klicken bearbeiten</a:t>
            </a:r>
          </a:p>
        </p:txBody>
      </p:sp>
      <p:sp>
        <p:nvSpPr>
          <p:cNvPr id="3" name="Bildplatzhalter 2"/>
          <p:cNvSpPr>
            <a:spLocks noGrp="1"/>
          </p:cNvSpPr>
          <p:nvPr>
            <p:ph type="pic" idx="1"/>
          </p:nvPr>
        </p:nvSpPr>
        <p:spPr>
          <a:xfrm>
            <a:off x="1008162" y="817033"/>
            <a:ext cx="3086100" cy="5486400"/>
          </a:xfrm>
          <a:prstGeom prst="rect">
            <a:avLst/>
          </a:prstGeom>
        </p:spPr>
        <p:txBody>
          <a:bodyPr/>
          <a:lstStyle>
            <a:lvl1pPr marL="0" indent="0">
              <a:buNone/>
              <a:defRPr sz="2481"/>
            </a:lvl1pPr>
            <a:lvl2pPr marL="354811" indent="0">
              <a:buNone/>
              <a:defRPr sz="2175"/>
            </a:lvl2pPr>
            <a:lvl3pPr marL="709621" indent="0">
              <a:buNone/>
              <a:defRPr sz="1869"/>
            </a:lvl3pPr>
            <a:lvl4pPr marL="1064431" indent="0">
              <a:buNone/>
              <a:defRPr sz="1546"/>
            </a:lvl4pPr>
            <a:lvl5pPr marL="1419242" indent="0">
              <a:buNone/>
              <a:defRPr sz="1546"/>
            </a:lvl5pPr>
            <a:lvl6pPr marL="1774053" indent="0">
              <a:buNone/>
              <a:defRPr sz="1546"/>
            </a:lvl6pPr>
            <a:lvl7pPr marL="2128863" indent="0">
              <a:buNone/>
              <a:defRPr sz="1546"/>
            </a:lvl7pPr>
            <a:lvl8pPr marL="2483673" indent="0">
              <a:buNone/>
              <a:defRPr sz="1546"/>
            </a:lvl8pPr>
            <a:lvl9pPr marL="2838484" indent="0">
              <a:buNone/>
              <a:defRPr sz="1546"/>
            </a:lvl9pPr>
          </a:lstStyle>
          <a:p>
            <a:endParaRPr lang="de-DE"/>
          </a:p>
        </p:txBody>
      </p:sp>
      <p:sp>
        <p:nvSpPr>
          <p:cNvPr id="4" name="Textplatzhalter 3"/>
          <p:cNvSpPr>
            <a:spLocks noGrp="1"/>
          </p:cNvSpPr>
          <p:nvPr>
            <p:ph type="body" sz="half" idx="2"/>
          </p:nvPr>
        </p:nvSpPr>
        <p:spPr>
          <a:xfrm>
            <a:off x="1008162" y="7156455"/>
            <a:ext cx="3086100" cy="1073149"/>
          </a:xfrm>
          <a:prstGeom prst="rect">
            <a:avLst/>
          </a:prstGeom>
        </p:spPr>
        <p:txBody>
          <a:bodyPr/>
          <a:lstStyle>
            <a:lvl1pPr marL="0" indent="0">
              <a:buNone/>
              <a:defRPr sz="1087"/>
            </a:lvl1pPr>
            <a:lvl2pPr marL="354811" indent="0">
              <a:buNone/>
              <a:defRPr sz="934"/>
            </a:lvl2pPr>
            <a:lvl3pPr marL="709621" indent="0">
              <a:buNone/>
              <a:defRPr sz="782"/>
            </a:lvl3pPr>
            <a:lvl4pPr marL="1064431" indent="0">
              <a:buNone/>
              <a:defRPr sz="697"/>
            </a:lvl4pPr>
            <a:lvl5pPr marL="1419242" indent="0">
              <a:buNone/>
              <a:defRPr sz="697"/>
            </a:lvl5pPr>
            <a:lvl6pPr marL="1774053" indent="0">
              <a:buNone/>
              <a:defRPr sz="697"/>
            </a:lvl6pPr>
            <a:lvl7pPr marL="2128863" indent="0">
              <a:buNone/>
              <a:defRPr sz="697"/>
            </a:lvl7pPr>
            <a:lvl8pPr marL="2483673" indent="0">
              <a:buNone/>
              <a:defRPr sz="697"/>
            </a:lvl8pPr>
            <a:lvl9pPr marL="2838484" indent="0">
              <a:buNone/>
              <a:defRPr sz="697"/>
            </a:lvl9pPr>
          </a:lstStyle>
          <a:p>
            <a:pPr lvl="0"/>
            <a:r>
              <a:rPr lang="de-DE"/>
              <a:t>Textmasterformat bearbeiten</a:t>
            </a:r>
          </a:p>
        </p:txBody>
      </p:sp>
      <p:sp>
        <p:nvSpPr>
          <p:cNvPr id="5" name="Datumsplatzhalter 4"/>
          <p:cNvSpPr>
            <a:spLocks noGrp="1"/>
          </p:cNvSpPr>
          <p:nvPr>
            <p:ph type="dt" sz="half" idx="10"/>
          </p:nvPr>
        </p:nvSpPr>
        <p:spPr>
          <a:xfrm>
            <a:off x="257175" y="8475137"/>
            <a:ext cx="1200150" cy="486833"/>
          </a:xfrm>
          <a:prstGeom prst="rect">
            <a:avLst/>
          </a:prstGeom>
        </p:spPr>
        <p:txBody>
          <a:bodyPr/>
          <a:lstStyle/>
          <a:p>
            <a:fld id="{E35FAD59-EE49-4D16-8EC0-7461D9445668}" type="datetimeFigureOut">
              <a:rPr lang="de-DE" smtClean="0"/>
              <a:pPr/>
              <a:t>19.09.2024</a:t>
            </a:fld>
            <a:endParaRPr lang="de-DE"/>
          </a:p>
        </p:txBody>
      </p:sp>
      <p:sp>
        <p:nvSpPr>
          <p:cNvPr id="6" name="Fußzeilenplatzhalter 5"/>
          <p:cNvSpPr>
            <a:spLocks noGrp="1"/>
          </p:cNvSpPr>
          <p:nvPr>
            <p:ph type="ftr" sz="quarter" idx="11"/>
          </p:nvPr>
        </p:nvSpPr>
        <p:spPr>
          <a:xfrm>
            <a:off x="1757366" y="8475137"/>
            <a:ext cx="1628775" cy="486833"/>
          </a:xfrm>
          <a:prstGeom prst="rect">
            <a:avLst/>
          </a:prstGeom>
        </p:spPr>
        <p:txBody>
          <a:bodyPr/>
          <a:lstStyle/>
          <a:p>
            <a:endParaRPr lang="de-DE"/>
          </a:p>
        </p:txBody>
      </p:sp>
      <p:sp>
        <p:nvSpPr>
          <p:cNvPr id="7" name="Foliennummernplatzhalter 6"/>
          <p:cNvSpPr>
            <a:spLocks noGrp="1"/>
          </p:cNvSpPr>
          <p:nvPr>
            <p:ph type="sldNum" sz="quarter" idx="12"/>
          </p:nvPr>
        </p:nvSpPr>
        <p:spPr>
          <a:xfrm>
            <a:off x="3686175" y="8475137"/>
            <a:ext cx="1200150" cy="486833"/>
          </a:xfrm>
          <a:prstGeom prst="rect">
            <a:avLst/>
          </a:prstGeom>
        </p:spPr>
        <p:txBody>
          <a:bodyPr/>
          <a:lstStyle/>
          <a:p>
            <a:fld id="{79590B73-D678-4437-BD6A-C05970EA3844}" type="slidenum">
              <a:rPr lang="de-DE" smtClean="0"/>
              <a:pPr/>
              <a:t>‹#›</a:t>
            </a:fld>
            <a:endParaRPr lang="de-DE"/>
          </a:p>
        </p:txBody>
      </p:sp>
    </p:spTree>
    <p:extLst>
      <p:ext uri="{BB962C8B-B14F-4D97-AF65-F5344CB8AC3E}">
        <p14:creationId xmlns:p14="http://schemas.microsoft.com/office/powerpoint/2010/main" val="828821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9" name="Image 8"/>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23478" y="3820"/>
            <a:ext cx="3168352" cy="967780"/>
          </a:xfrm>
          <a:prstGeom prst="rect">
            <a:avLst/>
          </a:prstGeom>
          <a:noFill/>
          <a:ln>
            <a:noFill/>
          </a:ln>
        </p:spPr>
      </p:pic>
      <p:sp>
        <p:nvSpPr>
          <p:cNvPr id="2" name="Textfeld 1"/>
          <p:cNvSpPr txBox="1"/>
          <p:nvPr userDrawn="1"/>
        </p:nvSpPr>
        <p:spPr>
          <a:xfrm>
            <a:off x="3507854" y="8780801"/>
            <a:ext cx="1436830" cy="249171"/>
          </a:xfrm>
          <a:prstGeom prst="rect">
            <a:avLst/>
          </a:prstGeom>
          <a:noFill/>
        </p:spPr>
        <p:txBody>
          <a:bodyPr wrap="square" rtlCol="0">
            <a:spAutoFit/>
          </a:bodyPr>
          <a:lstStyle/>
          <a:p>
            <a:r>
              <a:rPr lang="de-DE" sz="1019" dirty="0">
                <a:solidFill>
                  <a:srgbClr val="008D5C"/>
                </a:solidFill>
                <a:latin typeface="+mj-lt"/>
              </a:rPr>
              <a:t>http://www.cigre.org</a:t>
            </a:r>
          </a:p>
        </p:txBody>
      </p:sp>
      <p:sp>
        <p:nvSpPr>
          <p:cNvPr id="3" name="Espace réservé du titre 2"/>
          <p:cNvSpPr>
            <a:spLocks noGrp="1"/>
          </p:cNvSpPr>
          <p:nvPr>
            <p:ph type="title"/>
          </p:nvPr>
        </p:nvSpPr>
        <p:spPr>
          <a:xfrm>
            <a:off x="353527" y="486939"/>
            <a:ext cx="4436451" cy="1767356"/>
          </a:xfrm>
          <a:prstGeom prst="rect">
            <a:avLst/>
          </a:prstGeom>
        </p:spPr>
        <p:txBody>
          <a:bodyPr vert="horz" lIns="91440" tIns="45720" rIns="91440" bIns="45720" rtlCol="0" anchor="ctr">
            <a:normAutofit/>
          </a:bodyPr>
          <a:lstStyle/>
          <a:p>
            <a:r>
              <a:rPr lang="fr-FR"/>
              <a:t>Modifiez le style du titre</a:t>
            </a:r>
          </a:p>
        </p:txBody>
      </p:sp>
    </p:spTree>
    <p:extLst>
      <p:ext uri="{BB962C8B-B14F-4D97-AF65-F5344CB8AC3E}">
        <p14:creationId xmlns:p14="http://schemas.microsoft.com/office/powerpoint/2010/main" val="3473957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09621" rtl="0" eaLnBrk="1" latinLnBrk="0" hangingPunct="1">
        <a:spcBef>
          <a:spcPct val="0"/>
        </a:spcBef>
        <a:buNone/>
        <a:defRPr sz="3415" kern="1200">
          <a:solidFill>
            <a:schemeClr val="tx1"/>
          </a:solidFill>
          <a:latin typeface="+mj-lt"/>
          <a:ea typeface="+mj-ea"/>
          <a:cs typeface="+mj-cs"/>
        </a:defRPr>
      </a:lvl1pPr>
    </p:titleStyle>
    <p:bodyStyle>
      <a:lvl1pPr marL="266108" indent="-266108" algn="l" defTabSz="709621" rtl="0" eaLnBrk="1" latinLnBrk="0" hangingPunct="1">
        <a:spcBef>
          <a:spcPct val="20000"/>
        </a:spcBef>
        <a:buFont typeface="Arial" pitchFamily="34" charset="0"/>
        <a:buChar char="•"/>
        <a:defRPr sz="2481" kern="1200">
          <a:solidFill>
            <a:schemeClr val="tx1"/>
          </a:solidFill>
          <a:latin typeface="+mn-lt"/>
          <a:ea typeface="+mn-ea"/>
          <a:cs typeface="+mn-cs"/>
        </a:defRPr>
      </a:lvl1pPr>
      <a:lvl2pPr marL="576567" indent="-221756" algn="l" defTabSz="709621" rtl="0" eaLnBrk="1" latinLnBrk="0" hangingPunct="1">
        <a:spcBef>
          <a:spcPct val="20000"/>
        </a:spcBef>
        <a:buFont typeface="Arial" pitchFamily="34" charset="0"/>
        <a:buChar char="–"/>
        <a:defRPr sz="2175" kern="1200">
          <a:solidFill>
            <a:schemeClr val="tx1"/>
          </a:solidFill>
          <a:latin typeface="+mn-lt"/>
          <a:ea typeface="+mn-ea"/>
          <a:cs typeface="+mn-cs"/>
        </a:defRPr>
      </a:lvl2pPr>
      <a:lvl3pPr marL="887026" indent="-177405" algn="l" defTabSz="709621" rtl="0" eaLnBrk="1" latinLnBrk="0" hangingPunct="1">
        <a:spcBef>
          <a:spcPct val="20000"/>
        </a:spcBef>
        <a:buFont typeface="Arial" pitchFamily="34" charset="0"/>
        <a:buChar char="•"/>
        <a:defRPr sz="1869" kern="1200">
          <a:solidFill>
            <a:schemeClr val="tx1"/>
          </a:solidFill>
          <a:latin typeface="+mn-lt"/>
          <a:ea typeface="+mn-ea"/>
          <a:cs typeface="+mn-cs"/>
        </a:defRPr>
      </a:lvl3pPr>
      <a:lvl4pPr marL="1241836" indent="-177405" algn="l" defTabSz="709621" rtl="0" eaLnBrk="1" latinLnBrk="0" hangingPunct="1">
        <a:spcBef>
          <a:spcPct val="20000"/>
        </a:spcBef>
        <a:buFont typeface="Arial" pitchFamily="34" charset="0"/>
        <a:buChar char="–"/>
        <a:defRPr sz="1546" kern="1200">
          <a:solidFill>
            <a:schemeClr val="tx1"/>
          </a:solidFill>
          <a:latin typeface="+mn-lt"/>
          <a:ea typeface="+mn-ea"/>
          <a:cs typeface="+mn-cs"/>
        </a:defRPr>
      </a:lvl4pPr>
      <a:lvl5pPr marL="1596647" indent="-177405" algn="l" defTabSz="709621" rtl="0" eaLnBrk="1" latinLnBrk="0" hangingPunct="1">
        <a:spcBef>
          <a:spcPct val="20000"/>
        </a:spcBef>
        <a:buFont typeface="Arial" pitchFamily="34" charset="0"/>
        <a:buChar char="»"/>
        <a:defRPr sz="1546" kern="1200">
          <a:solidFill>
            <a:schemeClr val="tx1"/>
          </a:solidFill>
          <a:latin typeface="+mn-lt"/>
          <a:ea typeface="+mn-ea"/>
          <a:cs typeface="+mn-cs"/>
        </a:defRPr>
      </a:lvl5pPr>
      <a:lvl6pPr marL="1951458" indent="-177405" algn="l" defTabSz="709621" rtl="0" eaLnBrk="1" latinLnBrk="0" hangingPunct="1">
        <a:spcBef>
          <a:spcPct val="20000"/>
        </a:spcBef>
        <a:buFont typeface="Arial" pitchFamily="34" charset="0"/>
        <a:buChar char="•"/>
        <a:defRPr sz="1546" kern="1200">
          <a:solidFill>
            <a:schemeClr val="tx1"/>
          </a:solidFill>
          <a:latin typeface="+mn-lt"/>
          <a:ea typeface="+mn-ea"/>
          <a:cs typeface="+mn-cs"/>
        </a:defRPr>
      </a:lvl6pPr>
      <a:lvl7pPr marL="2306268" indent="-177405" algn="l" defTabSz="709621" rtl="0" eaLnBrk="1" latinLnBrk="0" hangingPunct="1">
        <a:spcBef>
          <a:spcPct val="20000"/>
        </a:spcBef>
        <a:buFont typeface="Arial" pitchFamily="34" charset="0"/>
        <a:buChar char="•"/>
        <a:defRPr sz="1546" kern="1200">
          <a:solidFill>
            <a:schemeClr val="tx1"/>
          </a:solidFill>
          <a:latin typeface="+mn-lt"/>
          <a:ea typeface="+mn-ea"/>
          <a:cs typeface="+mn-cs"/>
        </a:defRPr>
      </a:lvl7pPr>
      <a:lvl8pPr marL="2661078" indent="-177405" algn="l" defTabSz="709621" rtl="0" eaLnBrk="1" latinLnBrk="0" hangingPunct="1">
        <a:spcBef>
          <a:spcPct val="20000"/>
        </a:spcBef>
        <a:buFont typeface="Arial" pitchFamily="34" charset="0"/>
        <a:buChar char="•"/>
        <a:defRPr sz="1546" kern="1200">
          <a:solidFill>
            <a:schemeClr val="tx1"/>
          </a:solidFill>
          <a:latin typeface="+mn-lt"/>
          <a:ea typeface="+mn-ea"/>
          <a:cs typeface="+mn-cs"/>
        </a:defRPr>
      </a:lvl8pPr>
      <a:lvl9pPr marL="3015889" indent="-177405" algn="l" defTabSz="709621" rtl="0" eaLnBrk="1" latinLnBrk="0" hangingPunct="1">
        <a:spcBef>
          <a:spcPct val="20000"/>
        </a:spcBef>
        <a:buFont typeface="Arial" pitchFamily="34" charset="0"/>
        <a:buChar char="•"/>
        <a:defRPr sz="1546" kern="1200">
          <a:solidFill>
            <a:schemeClr val="tx1"/>
          </a:solidFill>
          <a:latin typeface="+mn-lt"/>
          <a:ea typeface="+mn-ea"/>
          <a:cs typeface="+mn-cs"/>
        </a:defRPr>
      </a:lvl9pPr>
    </p:bodyStyle>
    <p:otherStyle>
      <a:defPPr>
        <a:defRPr lang="de-DE"/>
      </a:defPPr>
      <a:lvl1pPr marL="0" algn="l" defTabSz="709621" rtl="0" eaLnBrk="1" latinLnBrk="0" hangingPunct="1">
        <a:defRPr sz="1393" kern="1200">
          <a:solidFill>
            <a:schemeClr val="tx1"/>
          </a:solidFill>
          <a:latin typeface="+mn-lt"/>
          <a:ea typeface="+mn-ea"/>
          <a:cs typeface="+mn-cs"/>
        </a:defRPr>
      </a:lvl1pPr>
      <a:lvl2pPr marL="354811" algn="l" defTabSz="709621" rtl="0" eaLnBrk="1" latinLnBrk="0" hangingPunct="1">
        <a:defRPr sz="1393" kern="1200">
          <a:solidFill>
            <a:schemeClr val="tx1"/>
          </a:solidFill>
          <a:latin typeface="+mn-lt"/>
          <a:ea typeface="+mn-ea"/>
          <a:cs typeface="+mn-cs"/>
        </a:defRPr>
      </a:lvl2pPr>
      <a:lvl3pPr marL="709621" algn="l" defTabSz="709621" rtl="0" eaLnBrk="1" latinLnBrk="0" hangingPunct="1">
        <a:defRPr sz="1393" kern="1200">
          <a:solidFill>
            <a:schemeClr val="tx1"/>
          </a:solidFill>
          <a:latin typeface="+mn-lt"/>
          <a:ea typeface="+mn-ea"/>
          <a:cs typeface="+mn-cs"/>
        </a:defRPr>
      </a:lvl3pPr>
      <a:lvl4pPr marL="1064431" algn="l" defTabSz="709621" rtl="0" eaLnBrk="1" latinLnBrk="0" hangingPunct="1">
        <a:defRPr sz="1393" kern="1200">
          <a:solidFill>
            <a:schemeClr val="tx1"/>
          </a:solidFill>
          <a:latin typeface="+mn-lt"/>
          <a:ea typeface="+mn-ea"/>
          <a:cs typeface="+mn-cs"/>
        </a:defRPr>
      </a:lvl4pPr>
      <a:lvl5pPr marL="1419242" algn="l" defTabSz="709621" rtl="0" eaLnBrk="1" latinLnBrk="0" hangingPunct="1">
        <a:defRPr sz="1393" kern="1200">
          <a:solidFill>
            <a:schemeClr val="tx1"/>
          </a:solidFill>
          <a:latin typeface="+mn-lt"/>
          <a:ea typeface="+mn-ea"/>
          <a:cs typeface="+mn-cs"/>
        </a:defRPr>
      </a:lvl5pPr>
      <a:lvl6pPr marL="1774053" algn="l" defTabSz="709621" rtl="0" eaLnBrk="1" latinLnBrk="0" hangingPunct="1">
        <a:defRPr sz="1393" kern="1200">
          <a:solidFill>
            <a:schemeClr val="tx1"/>
          </a:solidFill>
          <a:latin typeface="+mn-lt"/>
          <a:ea typeface="+mn-ea"/>
          <a:cs typeface="+mn-cs"/>
        </a:defRPr>
      </a:lvl6pPr>
      <a:lvl7pPr marL="2128863" algn="l" defTabSz="709621" rtl="0" eaLnBrk="1" latinLnBrk="0" hangingPunct="1">
        <a:defRPr sz="1393" kern="1200">
          <a:solidFill>
            <a:schemeClr val="tx1"/>
          </a:solidFill>
          <a:latin typeface="+mn-lt"/>
          <a:ea typeface="+mn-ea"/>
          <a:cs typeface="+mn-cs"/>
        </a:defRPr>
      </a:lvl7pPr>
      <a:lvl8pPr marL="2483673" algn="l" defTabSz="709621" rtl="0" eaLnBrk="1" latinLnBrk="0" hangingPunct="1">
        <a:defRPr sz="1393" kern="1200">
          <a:solidFill>
            <a:schemeClr val="tx1"/>
          </a:solidFill>
          <a:latin typeface="+mn-lt"/>
          <a:ea typeface="+mn-ea"/>
          <a:cs typeface="+mn-cs"/>
        </a:defRPr>
      </a:lvl8pPr>
      <a:lvl9pPr marL="2838484" algn="l" defTabSz="709621" rtl="0" eaLnBrk="1" latinLnBrk="0" hangingPunct="1">
        <a:defRPr sz="139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feld 4"/>
          <p:cNvSpPr txBox="1"/>
          <p:nvPr/>
        </p:nvSpPr>
        <p:spPr>
          <a:xfrm>
            <a:off x="246711" y="1775369"/>
            <a:ext cx="2256788" cy="3452740"/>
          </a:xfrm>
          <a:prstGeom prst="rect">
            <a:avLst/>
          </a:prstGeom>
          <a:noFill/>
        </p:spPr>
        <p:txBody>
          <a:bodyPr wrap="square" rtlCol="0">
            <a:spAutoFit/>
          </a:bodyPr>
          <a:lstStyle/>
          <a:p>
            <a:endParaRPr lang="tr-TR" sz="1020" b="1" dirty="0"/>
          </a:p>
          <a:p>
            <a:endParaRPr lang="tr-TR" sz="1020" b="1" dirty="0"/>
          </a:p>
          <a:p>
            <a:endParaRPr lang="tr-TR" sz="1020" b="1" dirty="0"/>
          </a:p>
          <a:p>
            <a:endParaRPr lang="tr-TR" sz="1020" b="1" dirty="0"/>
          </a:p>
          <a:p>
            <a:r>
              <a:rPr lang="tr-TR" sz="1020" b="1" dirty="0"/>
              <a:t>Özet</a:t>
            </a:r>
          </a:p>
          <a:p>
            <a:pPr algn="just"/>
            <a:r>
              <a:rPr lang="tr-TR" sz="680" dirty="0"/>
              <a:t>Enerji sektörünün karşılaştığı en önemli zorluklardan biri, enerji talebindeki artış trendine karşılık, enerji sektörünü </a:t>
            </a:r>
            <a:r>
              <a:rPr lang="tr-TR" sz="680" dirty="0" err="1"/>
              <a:t>karbonsuzlaştırmak</a:t>
            </a:r>
            <a:r>
              <a:rPr lang="tr-TR" sz="680" dirty="0"/>
              <a:t> diğer yandan da tüketicilerin ihtiyaç duyduğu miktarda enerjiye kesintisiz ve uygun maliyetle erişimini sağlamaktır. Dolayısıyla enerji arz güvenliği ve fiyat istikrarı korunarak enerji kaynaklarının kullanımını sağlayan yöntemlere ihtiyaç duyulmaktadır. Bu anlamda, Avrupa Yeşil Mutabakatı ve 2053 net sıfır hedefleri başta olmak üzere enerji dönüşümü sürecinin etkisiyle birlikte, elektrik üretimine ilişkin gerçekleştirilen yatırımlar yenilenebilir enerji kaynaklarına yönelmiştir. Mevcut ve potansiyel yatırımcılar dahil olmak üzere sektör paydaşları tarafından bu kapsamdaki uzun vadeli yatırım planlanmalarının oluşturulmasında, enerji politikaları, teşvikler, yasal mevzuat, finansman gibi kriterler esas teşkil etmektedir. Yenilenebilir enerji yatırımlarının finansmanı konusunda özellikle son dönemde ülkemizdeki mevzuat değişiklikleri beraberinde mevcut YEKA, YEKDEM gibi mekanizmaların yanı sıra, </a:t>
            </a:r>
            <a:r>
              <a:rPr lang="tr-TR" sz="680" b="1" dirty="0"/>
              <a:t>“</a:t>
            </a:r>
            <a:r>
              <a:rPr lang="tr-TR" sz="680" b="1" dirty="0" err="1"/>
              <a:t>Corporate</a:t>
            </a:r>
            <a:r>
              <a:rPr lang="tr-TR" sz="680" b="1" dirty="0"/>
              <a:t> PPA” </a:t>
            </a:r>
            <a:r>
              <a:rPr lang="tr-TR" sz="680" dirty="0"/>
              <a:t>ve </a:t>
            </a:r>
            <a:r>
              <a:rPr lang="tr-TR" sz="680" b="1" dirty="0"/>
              <a:t>“Merchant/</a:t>
            </a:r>
            <a:r>
              <a:rPr lang="tr-TR" sz="680" b="1" dirty="0" err="1"/>
              <a:t>Utility</a:t>
            </a:r>
            <a:r>
              <a:rPr lang="tr-TR" sz="680" b="1" dirty="0"/>
              <a:t> PPA” </a:t>
            </a:r>
            <a:r>
              <a:rPr lang="tr-TR" sz="680" dirty="0"/>
              <a:t>gibi sözleşmesel zeminlerin; öte yandan </a:t>
            </a:r>
            <a:r>
              <a:rPr lang="tr-TR" sz="680" b="1" dirty="0"/>
              <a:t>enerjinin depolanmasına yönelik faaliyetlerin</a:t>
            </a:r>
            <a:r>
              <a:rPr lang="tr-TR" sz="680" dirty="0"/>
              <a:t> proje finansmanına olan etkilerinin değerlendirilmesi sektörel anlamda önem arz etmektedir. </a:t>
            </a:r>
          </a:p>
          <a:p>
            <a:pPr marL="116525" indent="-116525">
              <a:spcBef>
                <a:spcPts val="510"/>
              </a:spcBef>
              <a:buFont typeface="Arial" pitchFamily="34" charset="0"/>
              <a:buChar char="•"/>
              <a:defRPr/>
            </a:pPr>
            <a:endParaRPr lang="en-US" sz="680" dirty="0">
              <a:sym typeface="Wingdings" pitchFamily="2" charset="2"/>
            </a:endParaRPr>
          </a:p>
        </p:txBody>
      </p:sp>
      <p:sp>
        <p:nvSpPr>
          <p:cNvPr id="11" name="Textfeld 10"/>
          <p:cNvSpPr txBox="1"/>
          <p:nvPr/>
        </p:nvSpPr>
        <p:spPr>
          <a:xfrm>
            <a:off x="-524594" y="1566946"/>
            <a:ext cx="5947061" cy="521040"/>
          </a:xfrm>
          <a:prstGeom prst="rect">
            <a:avLst/>
          </a:prstGeom>
          <a:noFill/>
        </p:spPr>
        <p:txBody>
          <a:bodyPr wrap="square" rtlCol="0">
            <a:spAutoFit/>
          </a:bodyPr>
          <a:lstStyle/>
          <a:p>
            <a:pPr algn="ctr">
              <a:spcBef>
                <a:spcPts val="102"/>
              </a:spcBef>
            </a:pPr>
            <a:r>
              <a:rPr lang="tr-TR" sz="1019" dirty="0">
                <a:solidFill>
                  <a:srgbClr val="DE6336"/>
                </a:solidFill>
                <a:latin typeface="Calibri" pitchFamily="34" charset="0"/>
                <a:cs typeface="Arial" charset="0"/>
              </a:rPr>
              <a:t>YENİLENEBİLİR ENERJİ YATIRIMLARININ FİNANSMANI</a:t>
            </a:r>
          </a:p>
          <a:p>
            <a:pPr algn="ctr">
              <a:spcBef>
                <a:spcPts val="102"/>
              </a:spcBef>
            </a:pPr>
            <a:endParaRPr lang="en-US" sz="800" dirty="0">
              <a:solidFill>
                <a:srgbClr val="DE6336"/>
              </a:solidFill>
              <a:latin typeface="Calibri" pitchFamily="34" charset="0"/>
              <a:cs typeface="Arial" charset="0"/>
            </a:endParaRPr>
          </a:p>
          <a:p>
            <a:pPr algn="ctr">
              <a:spcBef>
                <a:spcPts val="102"/>
              </a:spcBef>
            </a:pPr>
            <a:r>
              <a:rPr lang="tr-TR" sz="800" dirty="0">
                <a:solidFill>
                  <a:srgbClr val="DE6336"/>
                </a:solidFill>
                <a:latin typeface="Calibri" pitchFamily="34" charset="0"/>
                <a:cs typeface="Arial" charset="0"/>
              </a:rPr>
              <a:t>Av. Serhat Aydın, LL.M., Av. Aslı Başçoban</a:t>
            </a:r>
          </a:p>
        </p:txBody>
      </p:sp>
      <p:sp>
        <p:nvSpPr>
          <p:cNvPr id="14" name="Textfeld 10"/>
          <p:cNvSpPr txBox="1">
            <a:spLocks noChangeArrowheads="1"/>
          </p:cNvSpPr>
          <p:nvPr/>
        </p:nvSpPr>
        <p:spPr bwMode="auto">
          <a:xfrm>
            <a:off x="1449758" y="2010571"/>
            <a:ext cx="2256787" cy="24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200">
                <a:solidFill>
                  <a:schemeClr val="tx1"/>
                </a:solidFill>
                <a:latin typeface="Arial" charset="0"/>
                <a:cs typeface="Arial" charset="0"/>
              </a:defRPr>
            </a:lvl1pPr>
            <a:lvl2pPr marL="742950" indent="-285750" eaLnBrk="0" hangingPunct="0">
              <a:defRPr sz="8200">
                <a:solidFill>
                  <a:schemeClr val="tx1"/>
                </a:solidFill>
                <a:latin typeface="Arial" charset="0"/>
                <a:cs typeface="Arial" charset="0"/>
              </a:defRPr>
            </a:lvl2pPr>
            <a:lvl3pPr marL="1143000" indent="-228600" eaLnBrk="0" hangingPunct="0">
              <a:defRPr sz="8200">
                <a:solidFill>
                  <a:schemeClr val="tx1"/>
                </a:solidFill>
                <a:latin typeface="Arial" charset="0"/>
                <a:cs typeface="Arial" charset="0"/>
              </a:defRPr>
            </a:lvl3pPr>
            <a:lvl4pPr marL="1600200" indent="-228600" eaLnBrk="0" hangingPunct="0">
              <a:defRPr sz="8200">
                <a:solidFill>
                  <a:schemeClr val="tx1"/>
                </a:solidFill>
                <a:latin typeface="Arial" charset="0"/>
                <a:cs typeface="Arial" charset="0"/>
              </a:defRPr>
            </a:lvl4pPr>
            <a:lvl5pPr marL="2057400" indent="-228600" eaLnBrk="0" hangingPunct="0">
              <a:defRPr sz="8200">
                <a:solidFill>
                  <a:schemeClr val="tx1"/>
                </a:solidFill>
                <a:latin typeface="Arial" charset="0"/>
                <a:cs typeface="Arial" charset="0"/>
              </a:defRPr>
            </a:lvl5pPr>
            <a:lvl6pPr marL="2514600" indent="-228600" defTabSz="4175125" eaLnBrk="0" fontAlgn="base" hangingPunct="0">
              <a:spcBef>
                <a:spcPct val="0"/>
              </a:spcBef>
              <a:spcAft>
                <a:spcPct val="0"/>
              </a:spcAft>
              <a:defRPr sz="8200">
                <a:solidFill>
                  <a:schemeClr val="tx1"/>
                </a:solidFill>
                <a:latin typeface="Arial" charset="0"/>
                <a:cs typeface="Arial" charset="0"/>
              </a:defRPr>
            </a:lvl6pPr>
            <a:lvl7pPr marL="2971800" indent="-228600" defTabSz="4175125" eaLnBrk="0" fontAlgn="base" hangingPunct="0">
              <a:spcBef>
                <a:spcPct val="0"/>
              </a:spcBef>
              <a:spcAft>
                <a:spcPct val="0"/>
              </a:spcAft>
              <a:defRPr sz="8200">
                <a:solidFill>
                  <a:schemeClr val="tx1"/>
                </a:solidFill>
                <a:latin typeface="Arial" charset="0"/>
                <a:cs typeface="Arial" charset="0"/>
              </a:defRPr>
            </a:lvl7pPr>
            <a:lvl8pPr marL="3429000" indent="-228600" defTabSz="4175125" eaLnBrk="0" fontAlgn="base" hangingPunct="0">
              <a:spcBef>
                <a:spcPct val="0"/>
              </a:spcBef>
              <a:spcAft>
                <a:spcPct val="0"/>
              </a:spcAft>
              <a:defRPr sz="8200">
                <a:solidFill>
                  <a:schemeClr val="tx1"/>
                </a:solidFill>
                <a:latin typeface="Arial" charset="0"/>
                <a:cs typeface="Arial" charset="0"/>
              </a:defRPr>
            </a:lvl8pPr>
            <a:lvl9pPr marL="3886200" indent="-228600" defTabSz="4175125" eaLnBrk="0" fontAlgn="base" hangingPunct="0">
              <a:spcBef>
                <a:spcPct val="0"/>
              </a:spcBef>
              <a:spcAft>
                <a:spcPct val="0"/>
              </a:spcAft>
              <a:defRPr sz="8200">
                <a:solidFill>
                  <a:schemeClr val="tx1"/>
                </a:solidFill>
                <a:latin typeface="Arial" charset="0"/>
                <a:cs typeface="Arial" charset="0"/>
              </a:defRPr>
            </a:lvl9pPr>
          </a:lstStyle>
          <a:p>
            <a:pPr algn="ctr" eaLnBrk="1" hangingPunct="1">
              <a:spcBef>
                <a:spcPts val="102"/>
              </a:spcBef>
            </a:pPr>
            <a:r>
              <a:rPr lang="tr-TR" sz="1019" dirty="0">
                <a:solidFill>
                  <a:srgbClr val="DE6336"/>
                </a:solidFill>
                <a:latin typeface="Calibri" pitchFamily="34" charset="0"/>
              </a:rPr>
              <a:t>0172</a:t>
            </a:r>
            <a:endParaRPr lang="en-US" sz="1019" dirty="0">
              <a:solidFill>
                <a:srgbClr val="DE6336"/>
              </a:solidFill>
              <a:latin typeface="Calibri" pitchFamily="34" charset="0"/>
            </a:endParaRPr>
          </a:p>
        </p:txBody>
      </p:sp>
      <p:sp>
        <p:nvSpPr>
          <p:cNvPr id="18" name="Textfeld 2"/>
          <p:cNvSpPr txBox="1">
            <a:spLocks/>
          </p:cNvSpPr>
          <p:nvPr/>
        </p:nvSpPr>
        <p:spPr>
          <a:xfrm>
            <a:off x="3672596" y="1194745"/>
            <a:ext cx="1162004" cy="489210"/>
          </a:xfrm>
          <a:prstGeom prst="rect">
            <a:avLst/>
          </a:prstGeom>
          <a:noFill/>
        </p:spPr>
        <p:txBody>
          <a:bodyPr wrap="square" rtlCol="0" anchor="ctr">
            <a:noAutofit/>
          </a:bodyPr>
          <a:lstStyle/>
          <a:p>
            <a:pPr algn="ctr"/>
            <a:endParaRPr lang="de-DE" sz="1104" dirty="0"/>
          </a:p>
        </p:txBody>
      </p:sp>
      <p:sp>
        <p:nvSpPr>
          <p:cNvPr id="20" name="Textfeld 4"/>
          <p:cNvSpPr txBox="1"/>
          <p:nvPr/>
        </p:nvSpPr>
        <p:spPr>
          <a:xfrm>
            <a:off x="2680679" y="2422227"/>
            <a:ext cx="2189460" cy="4831451"/>
          </a:xfrm>
          <a:prstGeom prst="rect">
            <a:avLst/>
          </a:prstGeom>
          <a:noFill/>
        </p:spPr>
        <p:txBody>
          <a:bodyPr wrap="square" rtlCol="0">
            <a:spAutoFit/>
          </a:bodyPr>
          <a:lstStyle/>
          <a:p>
            <a:r>
              <a:rPr lang="tr-TR" sz="1019" b="1" dirty="0"/>
              <a:t>Bulgular</a:t>
            </a:r>
          </a:p>
          <a:p>
            <a:pPr algn="just"/>
            <a:endParaRPr lang="tr-TR" sz="680" dirty="0">
              <a:sym typeface="Wingdings" pitchFamily="2" charset="2"/>
            </a:endParaRPr>
          </a:p>
          <a:p>
            <a:pPr algn="just"/>
            <a:r>
              <a:rPr lang="tr-TR" sz="680" dirty="0">
                <a:sym typeface="Wingdings" pitchFamily="2" charset="2"/>
              </a:rPr>
              <a:t>Yenilenebilir enerji </a:t>
            </a:r>
          </a:p>
          <a:p>
            <a:pPr algn="just"/>
            <a:r>
              <a:rPr lang="tr-TR" sz="680" dirty="0">
                <a:sym typeface="Wingdings" pitchFamily="2" charset="2"/>
              </a:rPr>
              <a:t>yatırımlarının</a:t>
            </a:r>
          </a:p>
          <a:p>
            <a:pPr algn="just"/>
            <a:r>
              <a:rPr lang="tr-TR" sz="680" dirty="0">
                <a:sym typeface="Wingdings" pitchFamily="2" charset="2"/>
              </a:rPr>
              <a:t>finansmanı konusunda:</a:t>
            </a:r>
            <a:endParaRPr lang="tr-TR" sz="680" dirty="0"/>
          </a:p>
          <a:p>
            <a:pPr algn="just"/>
            <a:endParaRPr lang="tr-TR" sz="680" b="1" dirty="0"/>
          </a:p>
          <a:p>
            <a:pPr algn="just"/>
            <a:endParaRPr lang="tr-TR" sz="680" b="1" dirty="0"/>
          </a:p>
          <a:p>
            <a:pPr algn="just"/>
            <a:endParaRPr lang="tr-TR" sz="680" b="1" dirty="0"/>
          </a:p>
          <a:p>
            <a:pPr algn="just"/>
            <a:endParaRPr lang="tr-TR" sz="680" dirty="0"/>
          </a:p>
          <a:p>
            <a:pPr algn="just"/>
            <a:r>
              <a:rPr lang="tr-TR" sz="400" dirty="0">
                <a:solidFill>
                  <a:schemeClr val="bg1">
                    <a:lumMod val="85000"/>
                  </a:schemeClr>
                </a:solidFill>
              </a:rPr>
              <a:t>	                   </a:t>
            </a:r>
            <a:r>
              <a:rPr lang="tr-TR" sz="200" dirty="0">
                <a:solidFill>
                  <a:schemeClr val="bg1">
                    <a:lumMod val="85000"/>
                  </a:schemeClr>
                </a:solidFill>
              </a:rPr>
              <a:t>kaynak: https://auroraer.com/insight/commentary-afrr-capacity-market-open-in-france-2024/</a:t>
            </a:r>
          </a:p>
          <a:p>
            <a:pPr marL="171450" indent="-171450" algn="just">
              <a:buFont typeface="Arial" panose="020B0604020202020204" pitchFamily="34" charset="0"/>
              <a:buChar char="•"/>
            </a:pPr>
            <a:r>
              <a:rPr lang="tr-TR" sz="680" b="1" dirty="0">
                <a:solidFill>
                  <a:schemeClr val="accent2">
                    <a:lumMod val="75000"/>
                  </a:schemeClr>
                </a:solidFill>
              </a:rPr>
              <a:t>Enerji Depolama Faaliyetleri</a:t>
            </a:r>
          </a:p>
          <a:p>
            <a:pPr algn="just"/>
            <a:endParaRPr lang="tr-TR" sz="680" b="1" dirty="0">
              <a:solidFill>
                <a:schemeClr val="accent2">
                  <a:lumMod val="75000"/>
                </a:schemeClr>
              </a:solidFill>
            </a:endParaRPr>
          </a:p>
          <a:p>
            <a:pPr marL="171450" indent="-171450" algn="just">
              <a:buFont typeface="Arial" panose="020B0604020202020204" pitchFamily="34" charset="0"/>
              <a:buChar char="•"/>
            </a:pPr>
            <a:r>
              <a:rPr lang="tr-TR" sz="680" b="1" dirty="0">
                <a:solidFill>
                  <a:schemeClr val="accent2">
                    <a:lumMod val="75000"/>
                  </a:schemeClr>
                </a:solidFill>
                <a:sym typeface="Wingdings" pitchFamily="2" charset="2"/>
              </a:rPr>
              <a:t>Uzun Vadeli Enerji Tedarik Anlaşmaları </a:t>
            </a:r>
          </a:p>
          <a:p>
            <a:pPr algn="just"/>
            <a:r>
              <a:rPr lang="tr-TR" sz="680" b="1" dirty="0">
                <a:solidFill>
                  <a:schemeClr val="accent2">
                    <a:lumMod val="75000"/>
                  </a:schemeClr>
                </a:solidFill>
                <a:sym typeface="Wingdings" pitchFamily="2" charset="2"/>
              </a:rPr>
              <a:t>         (</a:t>
            </a:r>
            <a:r>
              <a:rPr lang="tr-TR" sz="680" b="1" dirty="0" err="1">
                <a:solidFill>
                  <a:schemeClr val="accent2">
                    <a:lumMod val="75000"/>
                  </a:schemeClr>
                </a:solidFill>
                <a:sym typeface="Wingdings" pitchFamily="2" charset="2"/>
              </a:rPr>
              <a:t>Power</a:t>
            </a:r>
            <a:r>
              <a:rPr lang="tr-TR" sz="680" b="1" dirty="0">
                <a:solidFill>
                  <a:schemeClr val="accent2">
                    <a:lumMod val="75000"/>
                  </a:schemeClr>
                </a:solidFill>
                <a:sym typeface="Wingdings" pitchFamily="2" charset="2"/>
              </a:rPr>
              <a:t> </a:t>
            </a:r>
            <a:r>
              <a:rPr lang="tr-TR" sz="680" b="1" dirty="0" err="1">
                <a:solidFill>
                  <a:schemeClr val="accent2">
                    <a:lumMod val="75000"/>
                  </a:schemeClr>
                </a:solidFill>
                <a:sym typeface="Wingdings" pitchFamily="2" charset="2"/>
              </a:rPr>
              <a:t>Purchase</a:t>
            </a:r>
            <a:r>
              <a:rPr lang="tr-TR" sz="680" b="1" dirty="0">
                <a:solidFill>
                  <a:schemeClr val="accent2">
                    <a:lumMod val="75000"/>
                  </a:schemeClr>
                </a:solidFill>
                <a:sym typeface="Wingdings" pitchFamily="2" charset="2"/>
              </a:rPr>
              <a:t> </a:t>
            </a:r>
            <a:r>
              <a:rPr lang="tr-TR" sz="680" b="1" dirty="0" err="1">
                <a:solidFill>
                  <a:schemeClr val="accent2">
                    <a:lumMod val="75000"/>
                  </a:schemeClr>
                </a:solidFill>
                <a:sym typeface="Wingdings" pitchFamily="2" charset="2"/>
              </a:rPr>
              <a:t>Agreement</a:t>
            </a:r>
            <a:r>
              <a:rPr lang="tr-TR" sz="680" b="1" dirty="0">
                <a:solidFill>
                  <a:schemeClr val="accent2">
                    <a:lumMod val="75000"/>
                  </a:schemeClr>
                </a:solidFill>
                <a:sym typeface="Wingdings" pitchFamily="2" charset="2"/>
              </a:rPr>
              <a:t> </a:t>
            </a:r>
            <a:r>
              <a:rPr lang="tr-TR" sz="680" b="1" dirty="0">
                <a:solidFill>
                  <a:schemeClr val="accent2">
                    <a:lumMod val="75000"/>
                  </a:schemeClr>
                </a:solidFill>
              </a:rPr>
              <a:t>“PPA”)</a:t>
            </a:r>
          </a:p>
          <a:p>
            <a:pPr marL="171450" indent="-171450" algn="just">
              <a:buFont typeface="Arial" panose="020B0604020202020204" pitchFamily="34" charset="0"/>
              <a:buChar char="•"/>
            </a:pPr>
            <a:endParaRPr lang="tr-TR" sz="680" b="1" dirty="0"/>
          </a:p>
          <a:p>
            <a:pPr marL="171450" indent="-171450" algn="just">
              <a:buFont typeface="Arial" panose="020B0604020202020204" pitchFamily="34" charset="0"/>
              <a:buChar char="•"/>
            </a:pPr>
            <a:endParaRPr lang="tr-TR" sz="680" b="1" dirty="0"/>
          </a:p>
          <a:p>
            <a:pPr marL="171450" indent="-171450" algn="just">
              <a:buFont typeface="Arial" panose="020B0604020202020204" pitchFamily="34" charset="0"/>
              <a:buChar char="•"/>
            </a:pPr>
            <a:endParaRPr lang="tr-TR" sz="680" b="1" dirty="0"/>
          </a:p>
          <a:p>
            <a:pPr marL="171450" indent="-171450" algn="just">
              <a:buFont typeface="Arial" panose="020B0604020202020204" pitchFamily="34" charset="0"/>
              <a:buChar char="•"/>
            </a:pPr>
            <a:endParaRPr lang="tr-TR" sz="680" b="1" dirty="0"/>
          </a:p>
          <a:p>
            <a:pPr marL="171450" indent="-171450" algn="just">
              <a:buFont typeface="Arial" panose="020B0604020202020204" pitchFamily="34" charset="0"/>
              <a:buChar char="•"/>
            </a:pPr>
            <a:endParaRPr lang="tr-TR" sz="680" b="1" dirty="0"/>
          </a:p>
          <a:p>
            <a:pPr marL="171450" indent="-171450" algn="just">
              <a:buFont typeface="Arial" panose="020B0604020202020204" pitchFamily="34" charset="0"/>
              <a:buChar char="•"/>
            </a:pPr>
            <a:endParaRPr lang="tr-TR" sz="680" b="1" dirty="0"/>
          </a:p>
          <a:p>
            <a:pPr marL="171450" indent="-171450" algn="just">
              <a:buFont typeface="Arial" panose="020B0604020202020204" pitchFamily="34" charset="0"/>
              <a:buChar char="•"/>
            </a:pPr>
            <a:endParaRPr lang="tr-TR" sz="680" b="1" dirty="0"/>
          </a:p>
          <a:p>
            <a:pPr marL="171450" indent="-171450" algn="just">
              <a:buFont typeface="Arial" panose="020B0604020202020204" pitchFamily="34" charset="0"/>
              <a:buChar char="•"/>
            </a:pPr>
            <a:endParaRPr lang="tr-TR" sz="680" b="1" dirty="0"/>
          </a:p>
          <a:p>
            <a:pPr marL="171450" indent="-171450" algn="just">
              <a:buFont typeface="Arial" panose="020B0604020202020204" pitchFamily="34" charset="0"/>
              <a:buChar char="•"/>
            </a:pPr>
            <a:endParaRPr lang="tr-TR" sz="680" b="1" dirty="0"/>
          </a:p>
          <a:p>
            <a:pPr marL="171450" indent="-171450" algn="just">
              <a:buFont typeface="Arial" panose="020B0604020202020204" pitchFamily="34" charset="0"/>
              <a:buChar char="•"/>
            </a:pPr>
            <a:endParaRPr lang="tr-TR" sz="680" b="1" dirty="0"/>
          </a:p>
          <a:p>
            <a:pPr algn="just"/>
            <a:endParaRPr lang="tr-TR" sz="680" b="1" dirty="0"/>
          </a:p>
          <a:p>
            <a:pPr algn="just"/>
            <a:r>
              <a:rPr lang="tr-TR" sz="680" b="1" dirty="0"/>
              <a:t>	                          </a:t>
            </a:r>
            <a:r>
              <a:rPr lang="tr-TR" sz="200" dirty="0">
                <a:solidFill>
                  <a:schemeClr val="bg1">
                    <a:lumMod val="75000"/>
                  </a:schemeClr>
                </a:solidFill>
              </a:rPr>
              <a:t>kaynak: https://resource-platform.eu/what-are-ppas/</a:t>
            </a:r>
          </a:p>
          <a:p>
            <a:pPr algn="just"/>
            <a:endParaRPr lang="tr-TR" sz="680" b="1" dirty="0"/>
          </a:p>
          <a:p>
            <a:pPr algn="just"/>
            <a:endParaRPr lang="tr-TR" sz="680" b="1" dirty="0">
              <a:sym typeface="Wingdings" pitchFamily="2" charset="2"/>
            </a:endParaRPr>
          </a:p>
          <a:p>
            <a:pPr algn="just"/>
            <a:endParaRPr lang="tr-TR" sz="680" b="1" dirty="0">
              <a:sym typeface="Wingdings" pitchFamily="2" charset="2"/>
            </a:endParaRPr>
          </a:p>
          <a:p>
            <a:pPr algn="just"/>
            <a:endParaRPr lang="tr-TR" sz="680" b="1" dirty="0">
              <a:sym typeface="Wingdings" pitchFamily="2" charset="2"/>
            </a:endParaRPr>
          </a:p>
          <a:p>
            <a:pPr algn="just"/>
            <a:endParaRPr lang="tr-TR" sz="680" b="1" dirty="0">
              <a:sym typeface="Wingdings" pitchFamily="2" charset="2"/>
            </a:endParaRPr>
          </a:p>
          <a:p>
            <a:pPr algn="just"/>
            <a:endParaRPr lang="tr-TR" sz="680" b="1" dirty="0">
              <a:sym typeface="Wingdings" pitchFamily="2" charset="2"/>
            </a:endParaRPr>
          </a:p>
          <a:p>
            <a:pPr algn="just"/>
            <a:endParaRPr lang="tr-TR" sz="680" b="1" dirty="0">
              <a:sym typeface="Wingdings" pitchFamily="2" charset="2"/>
            </a:endParaRPr>
          </a:p>
          <a:p>
            <a:pPr algn="just"/>
            <a:endParaRPr lang="tr-TR" sz="680" b="1" dirty="0">
              <a:sym typeface="Wingdings" pitchFamily="2" charset="2"/>
            </a:endParaRPr>
          </a:p>
          <a:p>
            <a:pPr algn="just"/>
            <a:endParaRPr lang="tr-TR" sz="680" b="1" dirty="0">
              <a:sym typeface="Wingdings" pitchFamily="2" charset="2"/>
            </a:endParaRPr>
          </a:p>
          <a:p>
            <a:pPr algn="just"/>
            <a:endParaRPr lang="tr-TR" sz="680" b="1" dirty="0">
              <a:sym typeface="Wingdings" pitchFamily="2" charset="2"/>
            </a:endParaRPr>
          </a:p>
          <a:p>
            <a:pPr algn="just"/>
            <a:endParaRPr lang="tr-TR" sz="680" b="1" dirty="0">
              <a:sym typeface="Wingdings" pitchFamily="2" charset="2"/>
            </a:endParaRPr>
          </a:p>
          <a:p>
            <a:pPr algn="just"/>
            <a:endParaRPr lang="tr-TR" sz="680" b="1" dirty="0">
              <a:sym typeface="Wingdings" pitchFamily="2" charset="2"/>
            </a:endParaRPr>
          </a:p>
          <a:p>
            <a:pPr algn="just"/>
            <a:endParaRPr lang="tr-TR" sz="680" b="1" dirty="0"/>
          </a:p>
          <a:p>
            <a:pPr marL="171450" indent="-171450" algn="just">
              <a:buFont typeface="Arial" panose="020B0604020202020204" pitchFamily="34" charset="0"/>
              <a:buChar char="•"/>
            </a:pPr>
            <a:endParaRPr lang="tr-TR" sz="680" b="1" dirty="0"/>
          </a:p>
          <a:p>
            <a:pPr marL="171450" indent="-171450" algn="just">
              <a:buFont typeface="Arial" panose="020B0604020202020204" pitchFamily="34" charset="0"/>
              <a:buChar char="•"/>
            </a:pPr>
            <a:endParaRPr lang="tr-TR" sz="680" dirty="0">
              <a:sym typeface="Wingdings" pitchFamily="2" charset="2"/>
            </a:endParaRPr>
          </a:p>
          <a:p>
            <a:endParaRPr lang="tr-TR" sz="680" dirty="0">
              <a:sym typeface="Wingdings" pitchFamily="2" charset="2"/>
            </a:endParaRPr>
          </a:p>
          <a:p>
            <a:pPr marL="171450" indent="-171450">
              <a:buFont typeface="Arial" panose="020B0604020202020204" pitchFamily="34" charset="0"/>
              <a:buChar char="•"/>
            </a:pPr>
            <a:endParaRPr lang="tr-TR" sz="680" dirty="0">
              <a:sym typeface="Wingdings" pitchFamily="2" charset="2"/>
            </a:endParaRPr>
          </a:p>
          <a:p>
            <a:pPr>
              <a:spcBef>
                <a:spcPts val="510"/>
              </a:spcBef>
              <a:defRPr/>
            </a:pPr>
            <a:endParaRPr lang="en-US" sz="680" dirty="0">
              <a:sym typeface="Wingdings" pitchFamily="2" charset="2"/>
            </a:endParaRPr>
          </a:p>
        </p:txBody>
      </p:sp>
      <p:sp>
        <p:nvSpPr>
          <p:cNvPr id="21" name="Textfeld 4"/>
          <p:cNvSpPr txBox="1"/>
          <p:nvPr/>
        </p:nvSpPr>
        <p:spPr>
          <a:xfrm>
            <a:off x="2680679" y="4871515"/>
            <a:ext cx="2189460" cy="4348242"/>
          </a:xfrm>
          <a:prstGeom prst="rect">
            <a:avLst/>
          </a:prstGeom>
          <a:noFill/>
        </p:spPr>
        <p:txBody>
          <a:bodyPr wrap="square" rtlCol="0">
            <a:spAutoFit/>
          </a:bodyPr>
          <a:lstStyle/>
          <a:p>
            <a:endParaRPr lang="tr-TR" sz="1019" b="1" dirty="0"/>
          </a:p>
          <a:p>
            <a:endParaRPr lang="tr-TR" sz="1019" b="1" dirty="0"/>
          </a:p>
          <a:p>
            <a:r>
              <a:rPr lang="tr-TR" sz="1019" b="1" dirty="0"/>
              <a:t>Tartışma</a:t>
            </a:r>
          </a:p>
          <a:p>
            <a:r>
              <a:rPr lang="tr-TR" sz="680" b="1" u="sng" dirty="0">
                <a:solidFill>
                  <a:schemeClr val="accent2">
                    <a:lumMod val="75000"/>
                  </a:schemeClr>
                </a:solidFill>
              </a:rPr>
              <a:t>Enerjinin Depolanması</a:t>
            </a:r>
          </a:p>
          <a:p>
            <a:pPr marL="171450" indent="-171450">
              <a:buFont typeface="Arial" panose="020B0604020202020204" pitchFamily="34" charset="0"/>
              <a:buChar char="•"/>
            </a:pPr>
            <a:r>
              <a:rPr lang="tr-TR" sz="680" b="1" dirty="0"/>
              <a:t>Mevzuat – İlgili Yasal Düzenleme</a:t>
            </a:r>
          </a:p>
          <a:p>
            <a:pPr marL="171450" indent="-171450" algn="just">
              <a:buFont typeface="Wingdings" panose="05000000000000000000" pitchFamily="2" charset="2"/>
              <a:buChar char="Ø"/>
            </a:pPr>
            <a:r>
              <a:rPr lang="tr-TR" sz="680" dirty="0"/>
              <a:t>Elektrik Piyasası Kanunu, 21/03/2018 tarihli değişiklik; Elektrik Üretim ve Elektrik Depolama Tesisleri Kabul Yönetmeliği</a:t>
            </a:r>
          </a:p>
          <a:p>
            <a:pPr marL="171450" indent="-171450" algn="just">
              <a:buFont typeface="Wingdings" panose="05000000000000000000" pitchFamily="2" charset="2"/>
              <a:buChar char="Ø"/>
            </a:pPr>
            <a:r>
              <a:rPr lang="tr-TR" sz="680" dirty="0"/>
              <a:t>09/05/2021 tarihli Elektrik Piyasasında Depolama Faaliyetleri Yönetmeliği</a:t>
            </a:r>
            <a:endParaRPr lang="tr-TR" sz="680" b="1" dirty="0"/>
          </a:p>
          <a:p>
            <a:endParaRPr lang="tr-TR" sz="680" b="1" dirty="0"/>
          </a:p>
          <a:p>
            <a:pPr marL="171450" indent="-171450">
              <a:buFont typeface="Arial" panose="020B0604020202020204" pitchFamily="34" charset="0"/>
              <a:buChar char="•"/>
            </a:pPr>
            <a:r>
              <a:rPr lang="tr-TR" sz="680" b="1" dirty="0"/>
              <a:t>Finansman Yönüyle Değerlendirme</a:t>
            </a:r>
          </a:p>
          <a:p>
            <a:pPr marL="171450" indent="-171450" algn="just">
              <a:buFont typeface="Wingdings" panose="05000000000000000000" pitchFamily="2" charset="2"/>
              <a:buChar char="Ø"/>
            </a:pPr>
            <a:r>
              <a:rPr lang="tr-TR" sz="680" dirty="0"/>
              <a:t>Arbitraj, </a:t>
            </a:r>
            <a:r>
              <a:rPr lang="tr-TR" sz="680" dirty="0" err="1"/>
              <a:t>Peak</a:t>
            </a:r>
            <a:r>
              <a:rPr lang="tr-TR" sz="680" dirty="0"/>
              <a:t> </a:t>
            </a:r>
            <a:r>
              <a:rPr lang="tr-TR" sz="680" dirty="0" err="1"/>
              <a:t>Shaving</a:t>
            </a:r>
            <a:r>
              <a:rPr lang="tr-TR" sz="680" dirty="0"/>
              <a:t> (Yük Puantını Kırpma), </a:t>
            </a:r>
            <a:r>
              <a:rPr lang="tr-TR" sz="680" dirty="0" err="1"/>
              <a:t>Load</a:t>
            </a:r>
            <a:r>
              <a:rPr lang="tr-TR" sz="680" dirty="0"/>
              <a:t> </a:t>
            </a:r>
            <a:r>
              <a:rPr lang="tr-TR" sz="680" dirty="0" err="1"/>
              <a:t>Shifting</a:t>
            </a:r>
            <a:r>
              <a:rPr lang="tr-TR" sz="680" dirty="0"/>
              <a:t> (Yük Kaydırma) gibi stratejiler ile maliyet yönetiminin yapılabilmesi</a:t>
            </a:r>
          </a:p>
          <a:p>
            <a:pPr marL="171450" indent="-171450" algn="just">
              <a:buFont typeface="Wingdings" panose="05000000000000000000" pitchFamily="2" charset="2"/>
              <a:buChar char="Ø"/>
            </a:pPr>
            <a:r>
              <a:rPr lang="tr-TR" sz="680" dirty="0"/>
              <a:t>Enerji üretiminde sürekliliğin sağlanması ve şebeke güvenliğinin korunması; “</a:t>
            </a:r>
            <a:r>
              <a:rPr lang="tr-TR" sz="680" b="1" dirty="0" err="1"/>
              <a:t>Duck</a:t>
            </a:r>
            <a:r>
              <a:rPr lang="tr-TR" sz="680" b="1" dirty="0"/>
              <a:t> </a:t>
            </a:r>
            <a:r>
              <a:rPr lang="tr-TR" sz="680" b="1" dirty="0" err="1"/>
              <a:t>Curve</a:t>
            </a:r>
            <a:r>
              <a:rPr lang="tr-TR" sz="680" dirty="0"/>
              <a:t>” etkisinin yönetilebilmesinin sağlanması</a:t>
            </a:r>
          </a:p>
          <a:p>
            <a:endParaRPr lang="tr-TR" sz="680" dirty="0"/>
          </a:p>
          <a:p>
            <a:pPr marL="171450" indent="-171450">
              <a:buFont typeface="Wingdings" panose="05000000000000000000" pitchFamily="2" charset="2"/>
              <a:buChar char="Ø"/>
            </a:pPr>
            <a:endParaRPr lang="tr-TR" sz="680" dirty="0"/>
          </a:p>
          <a:p>
            <a:endParaRPr lang="tr-TR" sz="680" dirty="0"/>
          </a:p>
          <a:p>
            <a:endParaRPr lang="tr-TR" sz="680" b="1" dirty="0">
              <a:sym typeface="Wingdings" pitchFamily="2" charset="2"/>
            </a:endParaRPr>
          </a:p>
          <a:p>
            <a:r>
              <a:rPr lang="tr-TR" sz="200" dirty="0">
                <a:solidFill>
                  <a:schemeClr val="bg1">
                    <a:lumMod val="75000"/>
                  </a:schemeClr>
                </a:solidFill>
                <a:sym typeface="Wingdings" pitchFamily="2" charset="2"/>
              </a:rPr>
              <a:t>	kaynak: https://www.sunverge.com/integrated-energy-storage-an-answer-to-addressing-the-duck-curve </a:t>
            </a:r>
          </a:p>
          <a:p>
            <a:endParaRPr lang="tr-TR" sz="680" b="1" dirty="0">
              <a:solidFill>
                <a:schemeClr val="accent2">
                  <a:lumMod val="75000"/>
                </a:schemeClr>
              </a:solidFill>
              <a:sym typeface="Wingdings" pitchFamily="2" charset="2"/>
            </a:endParaRPr>
          </a:p>
          <a:p>
            <a:r>
              <a:rPr lang="tr-TR" sz="680" b="1" u="sng" dirty="0" err="1">
                <a:solidFill>
                  <a:schemeClr val="accent2">
                    <a:lumMod val="75000"/>
                  </a:schemeClr>
                </a:solidFill>
                <a:sym typeface="Wingdings" pitchFamily="2" charset="2"/>
              </a:rPr>
              <a:t>Power</a:t>
            </a:r>
            <a:r>
              <a:rPr lang="tr-TR" sz="680" b="1" u="sng" dirty="0">
                <a:solidFill>
                  <a:schemeClr val="accent2">
                    <a:lumMod val="75000"/>
                  </a:schemeClr>
                </a:solidFill>
                <a:sym typeface="Wingdings" pitchFamily="2" charset="2"/>
              </a:rPr>
              <a:t> </a:t>
            </a:r>
            <a:r>
              <a:rPr lang="tr-TR" sz="680" b="1" u="sng" dirty="0" err="1">
                <a:solidFill>
                  <a:schemeClr val="accent2">
                    <a:lumMod val="75000"/>
                  </a:schemeClr>
                </a:solidFill>
                <a:sym typeface="Wingdings" pitchFamily="2" charset="2"/>
              </a:rPr>
              <a:t>Purchase</a:t>
            </a:r>
            <a:r>
              <a:rPr lang="tr-TR" sz="680" b="1" u="sng" dirty="0">
                <a:solidFill>
                  <a:schemeClr val="accent2">
                    <a:lumMod val="75000"/>
                  </a:schemeClr>
                </a:solidFill>
                <a:sym typeface="Wingdings" pitchFamily="2" charset="2"/>
              </a:rPr>
              <a:t> </a:t>
            </a:r>
            <a:r>
              <a:rPr lang="tr-TR" sz="680" b="1" u="sng" dirty="0" err="1">
                <a:solidFill>
                  <a:schemeClr val="accent2">
                    <a:lumMod val="75000"/>
                  </a:schemeClr>
                </a:solidFill>
                <a:sym typeface="Wingdings" pitchFamily="2" charset="2"/>
              </a:rPr>
              <a:t>Agreement</a:t>
            </a:r>
            <a:r>
              <a:rPr lang="tr-TR" sz="680" b="1" u="sng" dirty="0">
                <a:solidFill>
                  <a:schemeClr val="accent2">
                    <a:lumMod val="75000"/>
                  </a:schemeClr>
                </a:solidFill>
                <a:sym typeface="Wingdings" pitchFamily="2" charset="2"/>
              </a:rPr>
              <a:t> </a:t>
            </a:r>
            <a:r>
              <a:rPr lang="tr-TR" sz="680" u="sng" dirty="0">
                <a:solidFill>
                  <a:schemeClr val="accent2">
                    <a:lumMod val="75000"/>
                  </a:schemeClr>
                </a:solidFill>
                <a:sym typeface="Wingdings" pitchFamily="2" charset="2"/>
              </a:rPr>
              <a:t>(</a:t>
            </a:r>
            <a:r>
              <a:rPr lang="tr-TR" sz="680" b="1" u="sng" dirty="0">
                <a:solidFill>
                  <a:schemeClr val="accent2">
                    <a:lumMod val="75000"/>
                  </a:schemeClr>
                </a:solidFill>
              </a:rPr>
              <a:t>“PPA”)</a:t>
            </a:r>
          </a:p>
          <a:p>
            <a:pPr marL="171450" indent="-171450">
              <a:buFont typeface="Arial" panose="020B0604020202020204" pitchFamily="34" charset="0"/>
              <a:buChar char="•"/>
            </a:pPr>
            <a:r>
              <a:rPr lang="tr-TR" sz="680" b="1" dirty="0"/>
              <a:t>Mevzuat – İlgili Yasal Düzenleme</a:t>
            </a:r>
          </a:p>
          <a:p>
            <a:pPr marL="171450" indent="-171450">
              <a:buFont typeface="Wingdings" panose="05000000000000000000" pitchFamily="2" charset="2"/>
              <a:buChar char="Ø"/>
            </a:pPr>
            <a:r>
              <a:rPr lang="tr-TR" sz="680" dirty="0"/>
              <a:t>05/07/2022 tarihli 7417 sayılı Kanun,56. Madde 6446 sayılı Elektrik Piyasası Kanunu 7. Madde</a:t>
            </a:r>
          </a:p>
          <a:p>
            <a:endParaRPr lang="tr-TR" sz="680" dirty="0"/>
          </a:p>
          <a:p>
            <a:pPr marL="171450" indent="-171450">
              <a:buFont typeface="Arial" panose="020B0604020202020204" pitchFamily="34" charset="0"/>
              <a:buChar char="•"/>
            </a:pPr>
            <a:r>
              <a:rPr lang="tr-TR" sz="680" b="1" dirty="0"/>
              <a:t>Finansman Yönüyle Değerlendirme</a:t>
            </a:r>
          </a:p>
          <a:p>
            <a:pPr marL="171450" indent="-171450" algn="just">
              <a:buFont typeface="Wingdings" panose="05000000000000000000" pitchFamily="2" charset="2"/>
              <a:buChar char="Ø"/>
            </a:pPr>
            <a:r>
              <a:rPr lang="tr-TR" sz="680" dirty="0"/>
              <a:t>Doğrudan tüketiciye satış imkânı sunacak “</a:t>
            </a:r>
            <a:r>
              <a:rPr lang="tr-TR" sz="680" b="1" dirty="0" err="1"/>
              <a:t>Corporate</a:t>
            </a:r>
            <a:r>
              <a:rPr lang="tr-TR" sz="680" b="1" dirty="0"/>
              <a:t> PPA</a:t>
            </a:r>
            <a:r>
              <a:rPr lang="tr-TR" sz="680" dirty="0"/>
              <a:t>” ve gerekse tedarik şirketlerine satış anlamına gelecek “</a:t>
            </a:r>
            <a:r>
              <a:rPr lang="tr-TR" sz="680" b="1" dirty="0"/>
              <a:t>Merchant/</a:t>
            </a:r>
            <a:r>
              <a:rPr lang="tr-TR" sz="680" b="1" dirty="0" err="1"/>
              <a:t>Utility</a:t>
            </a:r>
            <a:r>
              <a:rPr lang="tr-TR" sz="680" b="1" dirty="0"/>
              <a:t> PPA</a:t>
            </a:r>
            <a:r>
              <a:rPr lang="tr-TR" sz="680" dirty="0"/>
              <a:t>” aracılığıyla enerji maliyetlerinin sabitlenmesi ve çevresel sürdürülebilirlik hedeflerine ulaşımın sağlanması</a:t>
            </a:r>
          </a:p>
          <a:p>
            <a:pPr marL="171450" indent="-171450">
              <a:buFont typeface="Wingdings" panose="05000000000000000000" pitchFamily="2" charset="2"/>
              <a:buChar char="Ø"/>
            </a:pPr>
            <a:endParaRPr lang="tr-TR" sz="680" b="1" dirty="0"/>
          </a:p>
          <a:p>
            <a:endParaRPr lang="tr-TR" sz="1019" b="1" dirty="0"/>
          </a:p>
          <a:p>
            <a:endParaRPr lang="de-DE" sz="1019" b="1" dirty="0"/>
          </a:p>
        </p:txBody>
      </p:sp>
      <p:sp>
        <p:nvSpPr>
          <p:cNvPr id="22" name="Textfeld 4"/>
          <p:cNvSpPr txBox="1"/>
          <p:nvPr/>
        </p:nvSpPr>
        <p:spPr>
          <a:xfrm>
            <a:off x="244687" y="5228109"/>
            <a:ext cx="2189460" cy="1295611"/>
          </a:xfrm>
          <a:prstGeom prst="rect">
            <a:avLst/>
          </a:prstGeom>
          <a:noFill/>
        </p:spPr>
        <p:txBody>
          <a:bodyPr wrap="square" rtlCol="0">
            <a:spAutoFit/>
          </a:bodyPr>
          <a:lstStyle/>
          <a:p>
            <a:r>
              <a:rPr lang="tr-TR" sz="1019" b="1" dirty="0"/>
              <a:t>Yöntem</a:t>
            </a:r>
          </a:p>
          <a:p>
            <a:pPr algn="just"/>
            <a:r>
              <a:rPr lang="tr-TR" sz="680" dirty="0"/>
              <a:t>Bu çalışmada yenilenebilir enerji projelerinin finansmanı konusunda değerlendirilmeye matuf bazı sözleşme türleri ve enerji piyasasındaki depolama faaliyeti, ilgili mevzuata ve sektörde yapılan güncel araştırmalara dayalı olarak incelenmiştir. </a:t>
            </a:r>
          </a:p>
          <a:p>
            <a:pPr algn="just"/>
            <a:endParaRPr lang="tr-TR" sz="680" b="1" dirty="0"/>
          </a:p>
          <a:p>
            <a:pPr algn="just"/>
            <a:endParaRPr lang="tr-TR" sz="680" b="1" dirty="0"/>
          </a:p>
          <a:p>
            <a:pPr algn="just"/>
            <a:endParaRPr lang="tr-TR" sz="680" b="1" dirty="0"/>
          </a:p>
          <a:p>
            <a:pPr algn="just"/>
            <a:endParaRPr lang="tr-TR" sz="680" b="1" dirty="0"/>
          </a:p>
          <a:p>
            <a:pPr algn="just"/>
            <a:endParaRPr lang="de-DE" sz="680" b="1" dirty="0"/>
          </a:p>
        </p:txBody>
      </p:sp>
      <p:sp>
        <p:nvSpPr>
          <p:cNvPr id="24" name="Textfeld 4"/>
          <p:cNvSpPr txBox="1"/>
          <p:nvPr/>
        </p:nvSpPr>
        <p:spPr>
          <a:xfrm>
            <a:off x="273361" y="6968181"/>
            <a:ext cx="2230138" cy="1923475"/>
          </a:xfrm>
          <a:prstGeom prst="rect">
            <a:avLst/>
          </a:prstGeom>
          <a:noFill/>
        </p:spPr>
        <p:txBody>
          <a:bodyPr wrap="square" rtlCol="0">
            <a:spAutoFit/>
          </a:bodyPr>
          <a:lstStyle/>
          <a:p>
            <a:r>
              <a:rPr lang="tr-TR" sz="1019" b="1" dirty="0"/>
              <a:t>Sonuç</a:t>
            </a:r>
          </a:p>
          <a:p>
            <a:pPr marL="171450" indent="-171450" algn="just">
              <a:buFont typeface="Wingdings" panose="05000000000000000000" pitchFamily="2" charset="2"/>
              <a:buChar char="Ø"/>
            </a:pPr>
            <a:r>
              <a:rPr lang="tr-TR" sz="680" dirty="0"/>
              <a:t>Yenilenebilir enerji yatırımlarının finansmanı, enerji sektörünün geleceği ve sürdürülebilirliği açısından kritik bir konudur. Bu alandaki yatırımların başarılı olması için finansal araçların çeşitlendirilmesi, risk yönetimi ve uzun vadeli stratejiler geliştirilmesi gerekmektedir. Enerji depolama çözümleri ile entegre edilen enerji projeleri, enerji arz güvenliğini artırmakta ve piyasada yeni fırsatlar yaratmaktadır.</a:t>
            </a:r>
          </a:p>
          <a:p>
            <a:pPr algn="just"/>
            <a:endParaRPr lang="tr-TR" sz="680" dirty="0"/>
          </a:p>
          <a:p>
            <a:pPr marL="171450" indent="-171450" algn="just">
              <a:buFont typeface="Wingdings" panose="05000000000000000000" pitchFamily="2" charset="2"/>
              <a:buChar char="Ø"/>
            </a:pPr>
            <a:r>
              <a:rPr lang="tr-TR" sz="680" dirty="0"/>
              <a:t>Hem enerji üreticileri hem de tüketiciler için uzun vadeli enerji tedarik anlaşmaları (</a:t>
            </a:r>
            <a:r>
              <a:rPr lang="tr-TR" sz="680" dirty="0" err="1"/>
              <a:t>PPA'lar</a:t>
            </a:r>
            <a:r>
              <a:rPr lang="tr-TR" sz="680" dirty="0"/>
              <a:t>) yenilikçi bir finansman çözümü olarak görülmektedir. Bu anlamda </a:t>
            </a:r>
            <a:r>
              <a:rPr lang="tr-TR" sz="680" dirty="0" err="1"/>
              <a:t>PPA’lar</a:t>
            </a:r>
            <a:r>
              <a:rPr lang="tr-TR" sz="680" dirty="0"/>
              <a:t> enerji üreticileri için, enerji piyasalarındaki belirsizlikleri azaltarak, finansman güvenliğini ve yatırımın geri dönüşünü sağlamlaştıran önemli araçlardır. </a:t>
            </a:r>
            <a:endParaRPr lang="de-DE" sz="680" b="1" dirty="0"/>
          </a:p>
        </p:txBody>
      </p:sp>
      <p:pic>
        <p:nvPicPr>
          <p:cNvPr id="2" name="Resim 1">
            <a:extLst>
              <a:ext uri="{FF2B5EF4-FFF2-40B4-BE49-F238E27FC236}">
                <a16:creationId xmlns:a16="http://schemas.microsoft.com/office/drawing/2014/main" id="{8C3BE1E3-6CB1-EF1C-2DAA-483467A4E433}"/>
              </a:ext>
            </a:extLst>
          </p:cNvPr>
          <p:cNvPicPr>
            <a:picLocks noChangeAspect="1"/>
          </p:cNvPicPr>
          <p:nvPr/>
        </p:nvPicPr>
        <p:blipFill>
          <a:blip r:embed="rId4"/>
          <a:stretch>
            <a:fillRect/>
          </a:stretch>
        </p:blipFill>
        <p:spPr>
          <a:xfrm>
            <a:off x="3761055" y="2769312"/>
            <a:ext cx="1197674" cy="685259"/>
          </a:xfrm>
          <a:prstGeom prst="rect">
            <a:avLst/>
          </a:prstGeom>
        </p:spPr>
      </p:pic>
      <p:pic>
        <p:nvPicPr>
          <p:cNvPr id="3" name="Resim 2">
            <a:extLst>
              <a:ext uri="{FF2B5EF4-FFF2-40B4-BE49-F238E27FC236}">
                <a16:creationId xmlns:a16="http://schemas.microsoft.com/office/drawing/2014/main" id="{05B79A06-06A9-D328-D383-93B91F265DD5}"/>
              </a:ext>
            </a:extLst>
          </p:cNvPr>
          <p:cNvPicPr>
            <a:picLocks noChangeAspect="1"/>
          </p:cNvPicPr>
          <p:nvPr/>
        </p:nvPicPr>
        <p:blipFill>
          <a:blip r:embed="rId5">
            <a:alphaModFix amt="34000"/>
          </a:blip>
          <a:stretch>
            <a:fillRect/>
          </a:stretch>
        </p:blipFill>
        <p:spPr>
          <a:xfrm>
            <a:off x="323096" y="5436532"/>
            <a:ext cx="2180404" cy="1295610"/>
          </a:xfrm>
          <a:prstGeom prst="rect">
            <a:avLst/>
          </a:prstGeom>
        </p:spPr>
      </p:pic>
      <p:pic>
        <p:nvPicPr>
          <p:cNvPr id="6" name="Resim 5">
            <a:extLst>
              <a:ext uri="{FF2B5EF4-FFF2-40B4-BE49-F238E27FC236}">
                <a16:creationId xmlns:a16="http://schemas.microsoft.com/office/drawing/2014/main" id="{6EBB3B5D-F0A1-6595-D1DC-DDA6FA321AD3}"/>
              </a:ext>
            </a:extLst>
          </p:cNvPr>
          <p:cNvPicPr>
            <a:picLocks noChangeAspect="1"/>
          </p:cNvPicPr>
          <p:nvPr/>
        </p:nvPicPr>
        <p:blipFill>
          <a:blip r:embed="rId6">
            <a:alphaModFix/>
          </a:blip>
          <a:stretch>
            <a:fillRect/>
          </a:stretch>
        </p:blipFill>
        <p:spPr>
          <a:xfrm>
            <a:off x="2493298" y="3944429"/>
            <a:ext cx="2554021" cy="1181164"/>
          </a:xfrm>
          <a:prstGeom prst="rect">
            <a:avLst/>
          </a:prstGeom>
        </p:spPr>
      </p:pic>
      <p:pic>
        <p:nvPicPr>
          <p:cNvPr id="7" name="Resim 6">
            <a:extLst>
              <a:ext uri="{FF2B5EF4-FFF2-40B4-BE49-F238E27FC236}">
                <a16:creationId xmlns:a16="http://schemas.microsoft.com/office/drawing/2014/main" id="{968B85F6-0DC6-E5BC-A411-6400063A43C8}"/>
              </a:ext>
            </a:extLst>
          </p:cNvPr>
          <p:cNvPicPr>
            <a:picLocks noChangeAspect="1"/>
          </p:cNvPicPr>
          <p:nvPr/>
        </p:nvPicPr>
        <p:blipFill>
          <a:blip r:embed="rId7">
            <a:alphaModFix/>
          </a:blip>
          <a:stretch>
            <a:fillRect/>
          </a:stretch>
        </p:blipFill>
        <p:spPr>
          <a:xfrm>
            <a:off x="3079122" y="7045636"/>
            <a:ext cx="1439968" cy="360000"/>
          </a:xfrm>
          <a:prstGeom prst="rect">
            <a:avLst/>
          </a:prstGeom>
        </p:spPr>
      </p:pic>
      <p:pic>
        <p:nvPicPr>
          <p:cNvPr id="19" name="Resim 18" descr="kişi, şahıs, ofis malzemesi, giyim, el yazısı içeren bir resim&#10;&#10;Açıklama otomatik olarak oluşturuldu">
            <a:extLst>
              <a:ext uri="{FF2B5EF4-FFF2-40B4-BE49-F238E27FC236}">
                <a16:creationId xmlns:a16="http://schemas.microsoft.com/office/drawing/2014/main" id="{844A3B64-31BD-61C7-866D-2885C142AF2C}"/>
              </a:ext>
            </a:extLst>
          </p:cNvPr>
          <p:cNvPicPr>
            <a:picLocks noChangeAspect="1"/>
          </p:cNvPicPr>
          <p:nvPr/>
        </p:nvPicPr>
        <p:blipFill>
          <a:blip r:embed="rId8" cstate="print">
            <a:alphaModFix amt="20000"/>
            <a:extLst>
              <a:ext uri="{28A0092B-C50C-407E-A947-70E740481C1C}">
                <a14:useLocalDpi xmlns:a14="http://schemas.microsoft.com/office/drawing/2010/main" val="0"/>
              </a:ext>
            </a:extLst>
          </a:blip>
          <a:stretch>
            <a:fillRect/>
          </a:stretch>
        </p:blipFill>
        <p:spPr>
          <a:xfrm>
            <a:off x="333298" y="7176603"/>
            <a:ext cx="2160000" cy="1643869"/>
          </a:xfrm>
          <a:prstGeom prst="rect">
            <a:avLst/>
          </a:prstGeom>
        </p:spPr>
      </p:pic>
      <p:pic>
        <p:nvPicPr>
          <p:cNvPr id="28" name="Resim 27">
            <a:extLst>
              <a:ext uri="{FF2B5EF4-FFF2-40B4-BE49-F238E27FC236}">
                <a16:creationId xmlns:a16="http://schemas.microsoft.com/office/drawing/2014/main" id="{8F214221-1AE8-249C-3783-364CD04E039F}"/>
              </a:ext>
            </a:extLst>
          </p:cNvPr>
          <p:cNvPicPr>
            <a:picLocks noChangeAspect="1"/>
          </p:cNvPicPr>
          <p:nvPr/>
        </p:nvPicPr>
        <p:blipFill>
          <a:blip r:embed="rId9"/>
          <a:stretch>
            <a:fillRect/>
          </a:stretch>
        </p:blipFill>
        <p:spPr>
          <a:xfrm>
            <a:off x="4063500" y="1097940"/>
            <a:ext cx="1080000" cy="484456"/>
          </a:xfrm>
          <a:prstGeom prst="rect">
            <a:avLst/>
          </a:prstGeom>
        </p:spPr>
      </p:pic>
    </p:spTree>
    <p:extLst>
      <p:ext uri="{BB962C8B-B14F-4D97-AF65-F5344CB8AC3E}">
        <p14:creationId xmlns:p14="http://schemas.microsoft.com/office/powerpoint/2010/main" val="3692277365"/>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2355</TotalTime>
  <Words>507</Words>
  <Application>Microsoft Office PowerPoint</Application>
  <PresentationFormat>Ekran Gösterisi (16:9)</PresentationFormat>
  <Paragraphs>86</Paragraphs>
  <Slides>1</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vt:i4>
      </vt:variant>
    </vt:vector>
  </HeadingPairs>
  <TitlesOfParts>
    <vt:vector size="5" baseType="lpstr">
      <vt:lpstr>Arial</vt:lpstr>
      <vt:lpstr>Calibri</vt:lpstr>
      <vt:lpstr>Wingdings</vt:lpstr>
      <vt:lpstr>Larissa</vt:lpstr>
      <vt:lpstr>PowerPoint Sunusu</vt:lpstr>
    </vt:vector>
  </TitlesOfParts>
  <Company>TUM HSA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Seiler Johannes</dc:creator>
  <cp:lastModifiedBy>Aydin.Law</cp:lastModifiedBy>
  <cp:revision>74</cp:revision>
  <cp:lastPrinted>2024-09-19T13:03:55Z</cp:lastPrinted>
  <dcterms:created xsi:type="dcterms:W3CDTF">2012-01-27T19:43:58Z</dcterms:created>
  <dcterms:modified xsi:type="dcterms:W3CDTF">2024-09-19T13:04:55Z</dcterms:modified>
</cp:coreProperties>
</file>