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60" r:id="rId4"/>
    <p:sldId id="272" r:id="rId5"/>
    <p:sldId id="263" r:id="rId6"/>
    <p:sldId id="264" r:id="rId7"/>
    <p:sldId id="265" r:id="rId8"/>
    <p:sldId id="266" r:id="rId9"/>
    <p:sldId id="267" r:id="rId10"/>
    <p:sldId id="268" r:id="rId11"/>
    <p:sldId id="269" r:id="rId12"/>
    <p:sldId id="270" r:id="rId13"/>
    <p:sldId id="271" r:id="rId14"/>
    <p:sldId id="273"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612" autoAdjust="0"/>
  </p:normalViewPr>
  <p:slideViewPr>
    <p:cSldViewPr snapToGrid="0">
      <p:cViewPr varScale="1">
        <p:scale>
          <a:sx n="95" d="100"/>
          <a:sy n="95" d="100"/>
        </p:scale>
        <p:origin x="11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err="1"/>
              <a:t>Trafo</a:t>
            </a:r>
            <a:r>
              <a:rPr lang="en-US" sz="2000" dirty="0"/>
              <a:t> </a:t>
            </a:r>
            <a:r>
              <a:rPr lang="en-US" sz="2000" dirty="0" err="1"/>
              <a:t>Yüklenmeleri</a:t>
            </a:r>
            <a:r>
              <a:rPr lang="en-US" sz="2000"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'TRAFO DOLULUK GRAFİK'!$B$16</c:f>
              <c:strCache>
                <c:ptCount val="1"/>
                <c:pt idx="0">
                  <c:v>Trafo Yüklenmeleri (%)</c:v>
                </c:pt>
              </c:strCache>
            </c:strRef>
          </c:tx>
          <c:spPr>
            <a:solidFill>
              <a:schemeClr val="accent6">
                <a:lumMod val="75000"/>
              </a:schemeClr>
            </a:solidFill>
            <a:ln>
              <a:noFill/>
            </a:ln>
            <a:effectLst/>
          </c:spPr>
          <c:invertIfNegative val="0"/>
          <c:cat>
            <c:strRef>
              <c:f>'TRAFO DOLULUK GRAFİK'!$A$17:$A$21</c:f>
              <c:strCache>
                <c:ptCount val="5"/>
                <c:pt idx="0">
                  <c:v>BOYALIK 7800 OTEL ÖZEL</c:v>
                </c:pt>
                <c:pt idx="1">
                  <c:v>CASA DEPİLAYA OTEL ÖZEL TR</c:v>
                </c:pt>
                <c:pt idx="2">
                  <c:v>L-11 ULUSOY LİMAN ÖZEL</c:v>
                </c:pt>
                <c:pt idx="3">
                  <c:v>L-145 DALYAN DM</c:v>
                </c:pt>
                <c:pt idx="4">
                  <c:v>RADISSON BLUE OTEL ÖZEL</c:v>
                </c:pt>
              </c:strCache>
            </c:strRef>
          </c:cat>
          <c:val>
            <c:numRef>
              <c:f>'TRAFO DOLULUK GRAFİK'!$B$17:$B$21</c:f>
              <c:numCache>
                <c:formatCode>General</c:formatCode>
                <c:ptCount val="5"/>
                <c:pt idx="0">
                  <c:v>20.82</c:v>
                </c:pt>
                <c:pt idx="1">
                  <c:v>5.35</c:v>
                </c:pt>
                <c:pt idx="2">
                  <c:v>11.38</c:v>
                </c:pt>
                <c:pt idx="3">
                  <c:v>20.94</c:v>
                </c:pt>
                <c:pt idx="4">
                  <c:v>33.82</c:v>
                </c:pt>
              </c:numCache>
            </c:numRef>
          </c:val>
          <c:extLst>
            <c:ext xmlns:c16="http://schemas.microsoft.com/office/drawing/2014/chart" uri="{C3380CC4-5D6E-409C-BE32-E72D297353CC}">
              <c16:uniqueId val="{00000000-5919-4BF7-94A1-49B697817681}"/>
            </c:ext>
          </c:extLst>
        </c:ser>
        <c:dLbls>
          <c:showLegendKey val="0"/>
          <c:showVal val="0"/>
          <c:showCatName val="0"/>
          <c:showSerName val="0"/>
          <c:showPercent val="0"/>
          <c:showBubbleSize val="0"/>
        </c:dLbls>
        <c:gapWidth val="219"/>
        <c:overlap val="-27"/>
        <c:axId val="801794991"/>
        <c:axId val="801795471"/>
      </c:barChart>
      <c:catAx>
        <c:axId val="801794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tr-TR"/>
          </a:p>
        </c:txPr>
        <c:crossAx val="801795471"/>
        <c:crosses val="autoZero"/>
        <c:auto val="1"/>
        <c:lblAlgn val="ctr"/>
        <c:lblOffset val="100"/>
        <c:noMultiLvlLbl val="0"/>
      </c:catAx>
      <c:valAx>
        <c:axId val="801795471"/>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01794991"/>
        <c:crosses val="autoZero"/>
        <c:crossBetween val="between"/>
        <c:dispUnits>
          <c:builtInUnit val="hundre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err="1"/>
              <a:t>Trafo</a:t>
            </a:r>
            <a:r>
              <a:rPr lang="en-US" sz="2000" dirty="0"/>
              <a:t> </a:t>
            </a:r>
            <a:r>
              <a:rPr lang="en-US" sz="2000" dirty="0" err="1"/>
              <a:t>Yüklenmeleri</a:t>
            </a:r>
            <a:r>
              <a:rPr lang="en-US" sz="2000"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'TRAFO DOLULUK GRAFİK'!$E$16</c:f>
              <c:strCache>
                <c:ptCount val="1"/>
                <c:pt idx="0">
                  <c:v>Trafo Yüklenmeleri (%)</c:v>
                </c:pt>
              </c:strCache>
            </c:strRef>
          </c:tx>
          <c:spPr>
            <a:solidFill>
              <a:schemeClr val="accent6">
                <a:lumMod val="75000"/>
              </a:schemeClr>
            </a:solidFill>
            <a:ln>
              <a:noFill/>
            </a:ln>
            <a:effectLst/>
          </c:spPr>
          <c:invertIfNegative val="0"/>
          <c:dPt>
            <c:idx val="2"/>
            <c:invertIfNegative val="0"/>
            <c:bubble3D val="0"/>
            <c:spPr>
              <a:solidFill>
                <a:srgbClr val="5B9BD5"/>
              </a:solidFill>
              <a:ln>
                <a:noFill/>
              </a:ln>
              <a:effectLst/>
            </c:spPr>
            <c:extLst>
              <c:ext xmlns:c16="http://schemas.microsoft.com/office/drawing/2014/chart" uri="{C3380CC4-5D6E-409C-BE32-E72D297353CC}">
                <c16:uniqueId val="{00000000-6297-43DC-9FA5-31A50A838D22}"/>
              </c:ext>
            </c:extLst>
          </c:dPt>
          <c:dPt>
            <c:idx val="3"/>
            <c:invertIfNegative val="0"/>
            <c:bubble3D val="0"/>
            <c:spPr>
              <a:solidFill>
                <a:srgbClr val="5B9BD5"/>
              </a:solidFill>
              <a:ln>
                <a:noFill/>
              </a:ln>
              <a:effectLst/>
            </c:spPr>
            <c:extLst>
              <c:ext xmlns:c16="http://schemas.microsoft.com/office/drawing/2014/chart" uri="{C3380CC4-5D6E-409C-BE32-E72D297353CC}">
                <c16:uniqueId val="{00000001-6297-43DC-9FA5-31A50A838D22}"/>
              </c:ext>
            </c:extLst>
          </c:dPt>
          <c:dPt>
            <c:idx val="6"/>
            <c:invertIfNegative val="0"/>
            <c:bubble3D val="0"/>
            <c:spPr>
              <a:solidFill>
                <a:srgbClr val="5B9BD5"/>
              </a:solidFill>
              <a:ln>
                <a:noFill/>
              </a:ln>
              <a:effectLst/>
            </c:spPr>
            <c:extLst>
              <c:ext xmlns:c16="http://schemas.microsoft.com/office/drawing/2014/chart" uri="{C3380CC4-5D6E-409C-BE32-E72D297353CC}">
                <c16:uniqueId val="{00000002-6297-43DC-9FA5-31A50A838D22}"/>
              </c:ext>
            </c:extLst>
          </c:dPt>
          <c:dPt>
            <c:idx val="7"/>
            <c:invertIfNegative val="0"/>
            <c:bubble3D val="0"/>
            <c:spPr>
              <a:solidFill>
                <a:srgbClr val="5B9BD5"/>
              </a:solidFill>
              <a:ln>
                <a:noFill/>
              </a:ln>
              <a:effectLst/>
            </c:spPr>
            <c:extLst>
              <c:ext xmlns:c16="http://schemas.microsoft.com/office/drawing/2014/chart" uri="{C3380CC4-5D6E-409C-BE32-E72D297353CC}">
                <c16:uniqueId val="{00000003-6297-43DC-9FA5-31A50A838D22}"/>
              </c:ext>
            </c:extLst>
          </c:dPt>
          <c:dPt>
            <c:idx val="8"/>
            <c:invertIfNegative val="0"/>
            <c:bubble3D val="0"/>
            <c:spPr>
              <a:solidFill>
                <a:srgbClr val="ED7D31"/>
              </a:solidFill>
              <a:ln>
                <a:noFill/>
              </a:ln>
              <a:effectLst/>
            </c:spPr>
            <c:extLst>
              <c:ext xmlns:c16="http://schemas.microsoft.com/office/drawing/2014/chart" uri="{C3380CC4-5D6E-409C-BE32-E72D297353CC}">
                <c16:uniqueId val="{00000004-6297-43DC-9FA5-31A50A838D22}"/>
              </c:ext>
            </c:extLst>
          </c:dPt>
          <c:cat>
            <c:strRef>
              <c:f>'TRAFO DOLULUK GRAFİK'!$D$17:$D$25</c:f>
              <c:strCache>
                <c:ptCount val="9"/>
                <c:pt idx="0">
                  <c:v>BOYALIK 7800 OTEL ÖZEL</c:v>
                </c:pt>
                <c:pt idx="1">
                  <c:v>CASA DEPİLAYA OTEL ÖZEL TR</c:v>
                </c:pt>
                <c:pt idx="2">
                  <c:v>Dalyan_şarj_ist</c:v>
                </c:pt>
                <c:pt idx="3">
                  <c:v>Grand_hotel_şarj</c:v>
                </c:pt>
                <c:pt idx="4">
                  <c:v>L-11 ULUSOY LİMAN ÖZEL</c:v>
                </c:pt>
                <c:pt idx="5">
                  <c:v>L-145 DALYAN DM</c:v>
                </c:pt>
                <c:pt idx="6">
                  <c:v>MİGROS_şarj_ist</c:v>
                </c:pt>
                <c:pt idx="7">
                  <c:v>Opet_Şarj_ist</c:v>
                </c:pt>
                <c:pt idx="8">
                  <c:v>RADISSON BLUE OTEL ÖZEL</c:v>
                </c:pt>
              </c:strCache>
            </c:strRef>
          </c:cat>
          <c:val>
            <c:numRef>
              <c:f>'TRAFO DOLULUK GRAFİK'!$E$17:$E$25</c:f>
              <c:numCache>
                <c:formatCode>General</c:formatCode>
                <c:ptCount val="9"/>
                <c:pt idx="0">
                  <c:v>46.98</c:v>
                </c:pt>
                <c:pt idx="1">
                  <c:v>26.41</c:v>
                </c:pt>
                <c:pt idx="2">
                  <c:v>52.59</c:v>
                </c:pt>
                <c:pt idx="3">
                  <c:v>42.25</c:v>
                </c:pt>
                <c:pt idx="4">
                  <c:v>38.054444444444442</c:v>
                </c:pt>
                <c:pt idx="5">
                  <c:v>21</c:v>
                </c:pt>
                <c:pt idx="6">
                  <c:v>65.650000000000006</c:v>
                </c:pt>
                <c:pt idx="7">
                  <c:v>32.840000000000003</c:v>
                </c:pt>
                <c:pt idx="8">
                  <c:v>33.9</c:v>
                </c:pt>
              </c:numCache>
            </c:numRef>
          </c:val>
          <c:extLst>
            <c:ext xmlns:c16="http://schemas.microsoft.com/office/drawing/2014/chart" uri="{C3380CC4-5D6E-409C-BE32-E72D297353CC}">
              <c16:uniqueId val="{00000000-4B75-4BBE-932C-8E552AAB71CA}"/>
            </c:ext>
          </c:extLst>
        </c:ser>
        <c:dLbls>
          <c:showLegendKey val="0"/>
          <c:showVal val="0"/>
          <c:showCatName val="0"/>
          <c:showSerName val="0"/>
          <c:showPercent val="0"/>
          <c:showBubbleSize val="0"/>
        </c:dLbls>
        <c:gapWidth val="219"/>
        <c:overlap val="-27"/>
        <c:axId val="796034735"/>
        <c:axId val="949894064"/>
      </c:barChart>
      <c:catAx>
        <c:axId val="796034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cap="all" baseline="0">
                <a:solidFill>
                  <a:schemeClr val="tx1">
                    <a:lumMod val="65000"/>
                    <a:lumOff val="35000"/>
                  </a:schemeClr>
                </a:solidFill>
                <a:latin typeface="+mn-lt"/>
                <a:ea typeface="+mn-ea"/>
                <a:cs typeface="+mn-cs"/>
              </a:defRPr>
            </a:pPr>
            <a:endParaRPr lang="tr-TR"/>
          </a:p>
        </c:txPr>
        <c:crossAx val="949894064"/>
        <c:crosses val="autoZero"/>
        <c:auto val="1"/>
        <c:lblAlgn val="ctr"/>
        <c:lblOffset val="100"/>
        <c:noMultiLvlLbl val="0"/>
      </c:catAx>
      <c:valAx>
        <c:axId val="949894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796034735"/>
        <c:crosses val="autoZero"/>
        <c:crossBetween val="between"/>
        <c:dispUnits>
          <c:builtInUnit val="hundre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err="1"/>
              <a:t>Trafo</a:t>
            </a:r>
            <a:r>
              <a:rPr lang="en-US" sz="2000" dirty="0"/>
              <a:t> </a:t>
            </a:r>
            <a:r>
              <a:rPr lang="en-US" sz="2000" dirty="0" err="1"/>
              <a:t>Yüklenmeleri</a:t>
            </a:r>
            <a:r>
              <a:rPr lang="en-US" sz="2000"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'TRAFO DOLULUK GRAFİK'!$H$16</c:f>
              <c:strCache>
                <c:ptCount val="1"/>
                <c:pt idx="0">
                  <c:v>Trafo Yüklenmeleri (%)</c:v>
                </c:pt>
              </c:strCache>
            </c:strRef>
          </c:tx>
          <c:spPr>
            <a:solidFill>
              <a:schemeClr val="accent6">
                <a:lumMod val="75000"/>
              </a:schemeClr>
            </a:solidFill>
            <a:ln>
              <a:noFill/>
            </a:ln>
            <a:effectLst/>
          </c:spPr>
          <c:invertIfNegative val="0"/>
          <c:cat>
            <c:strRef>
              <c:f>'TRAFO DOLULUK GRAFİK'!$G$17:$G$25</c:f>
              <c:strCache>
                <c:ptCount val="9"/>
                <c:pt idx="0">
                  <c:v>BOYALIK 7800 OTEL ÖZEL</c:v>
                </c:pt>
                <c:pt idx="1">
                  <c:v>CASA DEPİLAYA OTEL ÖZEL TR</c:v>
                </c:pt>
                <c:pt idx="2">
                  <c:v>Dalyan_şarj_ist</c:v>
                </c:pt>
                <c:pt idx="3">
                  <c:v>Grand_hotel_şarj</c:v>
                </c:pt>
                <c:pt idx="4">
                  <c:v>L-11 ULUSOY LİMAN ÖZEL</c:v>
                </c:pt>
                <c:pt idx="5">
                  <c:v>L-145 DALYAN DM</c:v>
                </c:pt>
                <c:pt idx="6">
                  <c:v>MİGROS_şarj_ist</c:v>
                </c:pt>
                <c:pt idx="7">
                  <c:v>Opet_Şarj_ist</c:v>
                </c:pt>
                <c:pt idx="8">
                  <c:v>RADISSON BLUE OTEL ÖZEL</c:v>
                </c:pt>
              </c:strCache>
            </c:strRef>
          </c:cat>
          <c:val>
            <c:numRef>
              <c:f>'TRAFO DOLULUK GRAFİK'!$H$17:$H$25</c:f>
              <c:numCache>
                <c:formatCode>General</c:formatCode>
                <c:ptCount val="9"/>
                <c:pt idx="0">
                  <c:v>42.18</c:v>
                </c:pt>
                <c:pt idx="1">
                  <c:v>23.51</c:v>
                </c:pt>
                <c:pt idx="2">
                  <c:v>46.82</c:v>
                </c:pt>
                <c:pt idx="3">
                  <c:v>37.590000000000003</c:v>
                </c:pt>
                <c:pt idx="4">
                  <c:v>35.229999999999997</c:v>
                </c:pt>
                <c:pt idx="5">
                  <c:v>18.72</c:v>
                </c:pt>
                <c:pt idx="6">
                  <c:v>59.02</c:v>
                </c:pt>
                <c:pt idx="7">
                  <c:v>29.53</c:v>
                </c:pt>
                <c:pt idx="8">
                  <c:v>30.45</c:v>
                </c:pt>
              </c:numCache>
            </c:numRef>
          </c:val>
          <c:extLst>
            <c:ext xmlns:c16="http://schemas.microsoft.com/office/drawing/2014/chart" uri="{C3380CC4-5D6E-409C-BE32-E72D297353CC}">
              <c16:uniqueId val="{00000000-8B56-49B6-BDC0-74B08269761E}"/>
            </c:ext>
          </c:extLst>
        </c:ser>
        <c:dLbls>
          <c:showLegendKey val="0"/>
          <c:showVal val="0"/>
          <c:showCatName val="0"/>
          <c:showSerName val="0"/>
          <c:showPercent val="0"/>
          <c:showBubbleSize val="0"/>
        </c:dLbls>
        <c:gapWidth val="219"/>
        <c:overlap val="-27"/>
        <c:axId val="1035270192"/>
        <c:axId val="1035270672"/>
      </c:barChart>
      <c:catAx>
        <c:axId val="103527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cap="all" baseline="0">
                <a:solidFill>
                  <a:schemeClr val="tx1">
                    <a:lumMod val="65000"/>
                    <a:lumOff val="35000"/>
                  </a:schemeClr>
                </a:solidFill>
                <a:latin typeface="+mn-lt"/>
                <a:ea typeface="+mn-ea"/>
                <a:cs typeface="+mn-cs"/>
              </a:defRPr>
            </a:pPr>
            <a:endParaRPr lang="tr-TR"/>
          </a:p>
        </c:txPr>
        <c:crossAx val="1035270672"/>
        <c:crosses val="autoZero"/>
        <c:auto val="1"/>
        <c:lblAlgn val="ctr"/>
        <c:lblOffset val="100"/>
        <c:noMultiLvlLbl val="0"/>
      </c:catAx>
      <c:valAx>
        <c:axId val="1035270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35270192"/>
        <c:crosses val="autoZero"/>
        <c:crossBetween val="between"/>
        <c:dispUnits>
          <c:builtInUnit val="hundre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2400" b="1" dirty="0"/>
              <a:t>Trafo</a:t>
            </a:r>
            <a:r>
              <a:rPr lang="tr-TR" sz="2400" b="1" baseline="0" dirty="0"/>
              <a:t> Yüklenmeleri (%)</a:t>
            </a:r>
            <a:endParaRPr lang="tr-TR" sz="24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'TRAFO DOLULUK GRAFİK'!$B$28</c:f>
              <c:strCache>
                <c:ptCount val="1"/>
                <c:pt idx="0">
                  <c:v>Senaryo 1</c:v>
                </c:pt>
              </c:strCache>
            </c:strRef>
          </c:tx>
          <c:spPr>
            <a:solidFill>
              <a:schemeClr val="accent1"/>
            </a:solidFill>
            <a:ln>
              <a:noFill/>
            </a:ln>
            <a:effectLst/>
          </c:spPr>
          <c:invertIfNegative val="0"/>
          <c:cat>
            <c:strRef>
              <c:f>'TRAFO DOLULUK GRAFİK'!$A$29:$A$38</c:f>
              <c:strCache>
                <c:ptCount val="10"/>
                <c:pt idx="0">
                  <c:v>BOYALIK 7800 OTEL ÖZEL</c:v>
                </c:pt>
                <c:pt idx="1">
                  <c:v>CASA DEPİLAYA OTEL ÖZEL TR</c:v>
                </c:pt>
                <c:pt idx="2">
                  <c:v>Dalyan_şarj_ist</c:v>
                </c:pt>
                <c:pt idx="3">
                  <c:v>Grand_hotel_şarj</c:v>
                </c:pt>
                <c:pt idx="4">
                  <c:v>L-11 ULUSOY LİMAN ÖZEL</c:v>
                </c:pt>
                <c:pt idx="5">
                  <c:v>L-145 DALYAN DM</c:v>
                </c:pt>
                <c:pt idx="6">
                  <c:v>MİGROS_şarj_ist</c:v>
                </c:pt>
                <c:pt idx="7">
                  <c:v>Opet_Şarj_ist</c:v>
                </c:pt>
                <c:pt idx="8">
                  <c:v>RADISSON BLUE OTEL ÖZEL</c:v>
                </c:pt>
                <c:pt idx="9">
                  <c:v>RADISSON BLUE OTEL ÖZEL</c:v>
                </c:pt>
              </c:strCache>
            </c:strRef>
          </c:cat>
          <c:val>
            <c:numRef>
              <c:f>'TRAFO DOLULUK GRAFİK'!$B$29:$B$38</c:f>
              <c:numCache>
                <c:formatCode>General</c:formatCode>
                <c:ptCount val="10"/>
                <c:pt idx="0">
                  <c:v>20.82</c:v>
                </c:pt>
                <c:pt idx="1">
                  <c:v>5.35</c:v>
                </c:pt>
                <c:pt idx="2">
                  <c:v>0.19</c:v>
                </c:pt>
                <c:pt idx="3">
                  <c:v>0.14000000000000001</c:v>
                </c:pt>
                <c:pt idx="4">
                  <c:v>11.38</c:v>
                </c:pt>
                <c:pt idx="5">
                  <c:v>20.94</c:v>
                </c:pt>
                <c:pt idx="6">
                  <c:v>0.17</c:v>
                </c:pt>
                <c:pt idx="7">
                  <c:v>0.17</c:v>
                </c:pt>
                <c:pt idx="8">
                  <c:v>33.82</c:v>
                </c:pt>
                <c:pt idx="9">
                  <c:v>20.82</c:v>
                </c:pt>
              </c:numCache>
            </c:numRef>
          </c:val>
          <c:extLst>
            <c:ext xmlns:c16="http://schemas.microsoft.com/office/drawing/2014/chart" uri="{C3380CC4-5D6E-409C-BE32-E72D297353CC}">
              <c16:uniqueId val="{00000000-0CCA-489C-9DC5-CCA04E796BBE}"/>
            </c:ext>
          </c:extLst>
        </c:ser>
        <c:ser>
          <c:idx val="1"/>
          <c:order val="1"/>
          <c:tx>
            <c:strRef>
              <c:f>'TRAFO DOLULUK GRAFİK'!$C$28</c:f>
              <c:strCache>
                <c:ptCount val="1"/>
                <c:pt idx="0">
                  <c:v>Senaryo 2</c:v>
                </c:pt>
              </c:strCache>
            </c:strRef>
          </c:tx>
          <c:spPr>
            <a:solidFill>
              <a:schemeClr val="accent2"/>
            </a:solidFill>
            <a:ln>
              <a:noFill/>
            </a:ln>
            <a:effectLst/>
          </c:spPr>
          <c:invertIfNegative val="0"/>
          <c:cat>
            <c:strRef>
              <c:f>'TRAFO DOLULUK GRAFİK'!$A$29:$A$38</c:f>
              <c:strCache>
                <c:ptCount val="10"/>
                <c:pt idx="0">
                  <c:v>BOYALIK 7800 OTEL ÖZEL</c:v>
                </c:pt>
                <c:pt idx="1">
                  <c:v>CASA DEPİLAYA OTEL ÖZEL TR</c:v>
                </c:pt>
                <c:pt idx="2">
                  <c:v>Dalyan_şarj_ist</c:v>
                </c:pt>
                <c:pt idx="3">
                  <c:v>Grand_hotel_şarj</c:v>
                </c:pt>
                <c:pt idx="4">
                  <c:v>L-11 ULUSOY LİMAN ÖZEL</c:v>
                </c:pt>
                <c:pt idx="5">
                  <c:v>L-145 DALYAN DM</c:v>
                </c:pt>
                <c:pt idx="6">
                  <c:v>MİGROS_şarj_ist</c:v>
                </c:pt>
                <c:pt idx="7">
                  <c:v>Opet_Şarj_ist</c:v>
                </c:pt>
                <c:pt idx="8">
                  <c:v>RADISSON BLUE OTEL ÖZEL</c:v>
                </c:pt>
                <c:pt idx="9">
                  <c:v>RADISSON BLUE OTEL ÖZEL</c:v>
                </c:pt>
              </c:strCache>
            </c:strRef>
          </c:cat>
          <c:val>
            <c:numRef>
              <c:f>'TRAFO DOLULUK GRAFİK'!$C$29:$C$38</c:f>
              <c:numCache>
                <c:formatCode>General</c:formatCode>
                <c:ptCount val="10"/>
                <c:pt idx="0">
                  <c:v>46.98</c:v>
                </c:pt>
                <c:pt idx="1">
                  <c:v>26.41</c:v>
                </c:pt>
                <c:pt idx="2">
                  <c:v>52.59</c:v>
                </c:pt>
                <c:pt idx="3">
                  <c:v>42.25</c:v>
                </c:pt>
                <c:pt idx="4">
                  <c:v>38.049999999999997</c:v>
                </c:pt>
                <c:pt idx="5">
                  <c:v>21</c:v>
                </c:pt>
                <c:pt idx="6">
                  <c:v>65.650000000000006</c:v>
                </c:pt>
                <c:pt idx="7">
                  <c:v>32.840000000000003</c:v>
                </c:pt>
                <c:pt idx="8">
                  <c:v>20.87</c:v>
                </c:pt>
                <c:pt idx="9">
                  <c:v>33.9</c:v>
                </c:pt>
              </c:numCache>
            </c:numRef>
          </c:val>
          <c:extLst>
            <c:ext xmlns:c16="http://schemas.microsoft.com/office/drawing/2014/chart" uri="{C3380CC4-5D6E-409C-BE32-E72D297353CC}">
              <c16:uniqueId val="{00000001-0CCA-489C-9DC5-CCA04E796BBE}"/>
            </c:ext>
          </c:extLst>
        </c:ser>
        <c:ser>
          <c:idx val="2"/>
          <c:order val="2"/>
          <c:tx>
            <c:strRef>
              <c:f>'TRAFO DOLULUK GRAFİK'!$D$28</c:f>
              <c:strCache>
                <c:ptCount val="1"/>
                <c:pt idx="0">
                  <c:v>Senaryo 3</c:v>
                </c:pt>
              </c:strCache>
            </c:strRef>
          </c:tx>
          <c:spPr>
            <a:solidFill>
              <a:schemeClr val="accent6"/>
            </a:solidFill>
            <a:ln>
              <a:noFill/>
            </a:ln>
            <a:effectLst/>
          </c:spPr>
          <c:invertIfNegative val="0"/>
          <c:cat>
            <c:strRef>
              <c:f>'TRAFO DOLULUK GRAFİK'!$A$29:$A$38</c:f>
              <c:strCache>
                <c:ptCount val="10"/>
                <c:pt idx="0">
                  <c:v>BOYALIK 7800 OTEL ÖZEL</c:v>
                </c:pt>
                <c:pt idx="1">
                  <c:v>CASA DEPİLAYA OTEL ÖZEL TR</c:v>
                </c:pt>
                <c:pt idx="2">
                  <c:v>Dalyan_şarj_ist</c:v>
                </c:pt>
                <c:pt idx="3">
                  <c:v>Grand_hotel_şarj</c:v>
                </c:pt>
                <c:pt idx="4">
                  <c:v>L-11 ULUSOY LİMAN ÖZEL</c:v>
                </c:pt>
                <c:pt idx="5">
                  <c:v>L-145 DALYAN DM</c:v>
                </c:pt>
                <c:pt idx="6">
                  <c:v>MİGROS_şarj_ist</c:v>
                </c:pt>
                <c:pt idx="7">
                  <c:v>Opet_Şarj_ist</c:v>
                </c:pt>
                <c:pt idx="8">
                  <c:v>RADISSON BLUE OTEL ÖZEL</c:v>
                </c:pt>
                <c:pt idx="9">
                  <c:v>RADISSON BLUE OTEL ÖZEL</c:v>
                </c:pt>
              </c:strCache>
            </c:strRef>
          </c:cat>
          <c:val>
            <c:numRef>
              <c:f>'TRAFO DOLULUK GRAFİK'!$D$29:$D$38</c:f>
              <c:numCache>
                <c:formatCode>General</c:formatCode>
                <c:ptCount val="10"/>
                <c:pt idx="0">
                  <c:v>42.18</c:v>
                </c:pt>
                <c:pt idx="1">
                  <c:v>23.51</c:v>
                </c:pt>
                <c:pt idx="2">
                  <c:v>46.82</c:v>
                </c:pt>
                <c:pt idx="3">
                  <c:v>37.590000000000003</c:v>
                </c:pt>
                <c:pt idx="4">
                  <c:v>35.229999999999997</c:v>
                </c:pt>
                <c:pt idx="5">
                  <c:v>18.72</c:v>
                </c:pt>
                <c:pt idx="6">
                  <c:v>59.02</c:v>
                </c:pt>
                <c:pt idx="7">
                  <c:v>29.53</c:v>
                </c:pt>
                <c:pt idx="8">
                  <c:v>18.75</c:v>
                </c:pt>
                <c:pt idx="9">
                  <c:v>30.45</c:v>
                </c:pt>
              </c:numCache>
            </c:numRef>
          </c:val>
          <c:extLst>
            <c:ext xmlns:c16="http://schemas.microsoft.com/office/drawing/2014/chart" uri="{C3380CC4-5D6E-409C-BE32-E72D297353CC}">
              <c16:uniqueId val="{00000002-0CCA-489C-9DC5-CCA04E796BBE}"/>
            </c:ext>
          </c:extLst>
        </c:ser>
        <c:dLbls>
          <c:showLegendKey val="0"/>
          <c:showVal val="0"/>
          <c:showCatName val="0"/>
          <c:showSerName val="0"/>
          <c:showPercent val="0"/>
          <c:showBubbleSize val="0"/>
        </c:dLbls>
        <c:gapWidth val="219"/>
        <c:overlap val="-27"/>
        <c:axId val="1038625088"/>
        <c:axId val="1038633248"/>
      </c:barChart>
      <c:catAx>
        <c:axId val="103862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baseline="0">
                <a:solidFill>
                  <a:schemeClr val="tx1">
                    <a:lumMod val="65000"/>
                    <a:lumOff val="35000"/>
                  </a:schemeClr>
                </a:solidFill>
                <a:latin typeface="+mn-lt"/>
                <a:ea typeface="+mn-ea"/>
                <a:cs typeface="+mn-cs"/>
              </a:defRPr>
            </a:pPr>
            <a:endParaRPr lang="tr-TR"/>
          </a:p>
        </c:txPr>
        <c:crossAx val="1038633248"/>
        <c:crosses val="autoZero"/>
        <c:auto val="1"/>
        <c:lblAlgn val="ctr"/>
        <c:lblOffset val="100"/>
        <c:noMultiLvlLbl val="0"/>
      </c:catAx>
      <c:valAx>
        <c:axId val="1038633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38625088"/>
        <c:crosses val="autoZero"/>
        <c:crossBetween val="between"/>
        <c:dispUnits>
          <c:builtInUnit val="hundre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C6DB9-14A2-410A-8EEC-678D47DD3A92}" type="datetimeFigureOut">
              <a:rPr lang="tr-TR" smtClean="0"/>
              <a:t>20.09.2024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050CC-63B3-414D-96D7-60758AE4CE1C}" type="slidenum">
              <a:rPr lang="tr-TR" smtClean="0"/>
              <a:t>‹#›</a:t>
            </a:fld>
            <a:endParaRPr lang="tr-TR"/>
          </a:p>
        </p:txBody>
      </p:sp>
    </p:spTree>
    <p:extLst>
      <p:ext uri="{BB962C8B-B14F-4D97-AF65-F5344CB8AC3E}">
        <p14:creationId xmlns:p14="http://schemas.microsoft.com/office/powerpoint/2010/main" val="418602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0000"/>
                </a:solidFill>
                <a:latin typeface="Montserrat"/>
                <a:ea typeface="Montserrat"/>
                <a:cs typeface="Montserrat"/>
                <a:sym typeface="Montserrat"/>
              </a:rPr>
              <a:t>Yenilenebilir</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enerji</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kaynakları</a:t>
            </a:r>
            <a:r>
              <a:rPr lang="tr-TR" sz="1200" dirty="0">
                <a:solidFill>
                  <a:srgbClr val="000000"/>
                </a:solidFill>
                <a:latin typeface="Montserrat"/>
                <a:ea typeface="Montserrat"/>
                <a:cs typeface="Montserrat"/>
                <a:sym typeface="Montserra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00000"/>
                </a:solidFill>
                <a:latin typeface="Montserrat"/>
                <a:ea typeface="Montserrat"/>
                <a:cs typeface="Montserrat"/>
                <a:sym typeface="Montserrat"/>
              </a:rPr>
              <a:t>M</a:t>
            </a:r>
            <a:r>
              <a:rPr lang="en-US" sz="1200" dirty="0" err="1">
                <a:solidFill>
                  <a:srgbClr val="000000"/>
                </a:solidFill>
                <a:latin typeface="Montserrat"/>
                <a:ea typeface="Montserrat"/>
                <a:cs typeface="Montserrat"/>
                <a:sym typeface="Montserrat"/>
              </a:rPr>
              <a:t>ikro</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şebekelerde</a:t>
            </a:r>
            <a:r>
              <a:rPr lang="en-US" sz="1200" dirty="0">
                <a:solidFill>
                  <a:srgbClr val="000000"/>
                </a:solidFill>
                <a:latin typeface="Montserrat"/>
                <a:ea typeface="Montserrat"/>
                <a:cs typeface="Montserrat"/>
                <a:sym typeface="Montserrat"/>
              </a:rPr>
              <a:t> ana </a:t>
            </a:r>
            <a:r>
              <a:rPr lang="en-US" sz="1200" dirty="0" err="1">
                <a:solidFill>
                  <a:srgbClr val="000000"/>
                </a:solidFill>
                <a:latin typeface="Montserrat"/>
                <a:ea typeface="Montserrat"/>
                <a:cs typeface="Montserrat"/>
                <a:sym typeface="Montserrat"/>
              </a:rPr>
              <a:t>enerji</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kaynağı</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olarak</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elektrik</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üretiminden</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sorumludur</a:t>
            </a:r>
            <a:r>
              <a:rPr lang="en-US" sz="1200" dirty="0">
                <a:solidFill>
                  <a:srgbClr val="000000"/>
                </a:solidFill>
                <a:latin typeface="Montserrat"/>
                <a:ea typeface="Montserrat"/>
                <a:cs typeface="Montserrat"/>
                <a:sym typeface="Montserrat"/>
              </a:rPr>
              <a:t>.</a:t>
            </a:r>
            <a:r>
              <a:rPr lang="tr-TR" sz="1200" dirty="0">
                <a:solidFill>
                  <a:srgbClr val="000000"/>
                </a:solidFill>
                <a:latin typeface="Montserrat"/>
                <a:ea typeface="Montserrat"/>
                <a:cs typeface="Montserrat"/>
                <a:sym typeface="Montserra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srgbClr val="000000"/>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00000"/>
                </a:solidFill>
                <a:latin typeface="Montserrat"/>
                <a:ea typeface="Montserrat"/>
                <a:cs typeface="Montserrat"/>
                <a:sym typeface="Montserrat"/>
              </a:rPr>
              <a:t>Depolama:</a:t>
            </a:r>
            <a:endParaRPr lang="en-US" sz="1200" dirty="0">
              <a:solidFill>
                <a:srgbClr val="000000"/>
              </a:solidFill>
              <a:latin typeface="Montserrat"/>
              <a:ea typeface="Montserrat"/>
              <a:cs typeface="Montserrat"/>
              <a:sym typeface="Montserrat"/>
            </a:endParaRPr>
          </a:p>
          <a:p>
            <a:pPr algn="just">
              <a:lnSpc>
                <a:spcPts val="1399"/>
              </a:lnSpc>
            </a:pPr>
            <a:r>
              <a:rPr lang="en-US" sz="1200" dirty="0" err="1">
                <a:solidFill>
                  <a:srgbClr val="000000"/>
                </a:solidFill>
                <a:latin typeface="Montserrat"/>
                <a:ea typeface="Montserrat"/>
                <a:cs typeface="Montserrat"/>
                <a:sym typeface="Montserrat"/>
              </a:rPr>
              <a:t>Talep</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ile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üretim</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arasındaki</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dengesizlikleri</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ortadan</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kaldırarak</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sürekli</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bir</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enerji</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arzı</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sağlayarak</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enerji</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talep</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ve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üretim</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dengesini</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sağlar</a:t>
            </a:r>
            <a:r>
              <a:rPr lang="en-US" sz="1200" dirty="0">
                <a:solidFill>
                  <a:srgbClr val="000000"/>
                </a:solidFill>
                <a:latin typeface="Montserrat"/>
                <a:ea typeface="Montserrat"/>
                <a:cs typeface="Montserrat"/>
                <a:sym typeface="Montserrat"/>
              </a:rPr>
              <a:t>. </a:t>
            </a:r>
          </a:p>
          <a:p>
            <a:pPr algn="just">
              <a:lnSpc>
                <a:spcPts val="1399"/>
              </a:lnSpc>
            </a:pPr>
            <a:r>
              <a:rPr lang="en-US" sz="1200" dirty="0">
                <a:solidFill>
                  <a:srgbClr val="000000"/>
                </a:solidFill>
                <a:latin typeface="Montserrat"/>
                <a:ea typeface="Montserrat"/>
                <a:cs typeface="Montserrat"/>
                <a:sym typeface="Montserrat"/>
              </a:rPr>
              <a:t>Ani </a:t>
            </a:r>
            <a:r>
              <a:rPr lang="en-US" sz="1200" dirty="0" err="1">
                <a:solidFill>
                  <a:srgbClr val="000000"/>
                </a:solidFill>
                <a:latin typeface="Montserrat"/>
                <a:ea typeface="Montserrat"/>
                <a:cs typeface="Montserrat"/>
                <a:sym typeface="Montserrat"/>
              </a:rPr>
              <a:t>yük</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değişimlerine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ve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kesintilere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hızlı</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yanıt</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vererek</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şebekenin</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performansını</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güçlendirir</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ve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şebeke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kararlılığını</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ve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esnekliğini</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artırır</a:t>
            </a:r>
            <a:r>
              <a:rPr lang="en-US" sz="1200" dirty="0">
                <a:solidFill>
                  <a:srgbClr val="000000"/>
                </a:solidFill>
                <a:latin typeface="Montserrat"/>
                <a:ea typeface="Montserrat"/>
                <a:cs typeface="Montserrat"/>
                <a:sym typeface="Montserrat"/>
              </a:rPr>
              <a:t>.</a:t>
            </a:r>
            <a:endParaRPr lang="tr-TR" sz="1200" dirty="0">
              <a:solidFill>
                <a:srgbClr val="000000"/>
              </a:solidFill>
              <a:latin typeface="Montserrat"/>
              <a:ea typeface="Montserrat"/>
              <a:cs typeface="Montserrat"/>
              <a:sym typeface="Montserrat"/>
            </a:endParaRPr>
          </a:p>
          <a:p>
            <a:pPr algn="just">
              <a:lnSpc>
                <a:spcPts val="1399"/>
              </a:lnSpc>
            </a:pPr>
            <a:endParaRPr lang="tr-TR" sz="1200" dirty="0">
              <a:solidFill>
                <a:srgbClr val="000000"/>
              </a:solidFill>
              <a:latin typeface="Montserrat"/>
              <a:ea typeface="Montserrat"/>
              <a:cs typeface="Montserrat"/>
              <a:sym typeface="Montserrat"/>
            </a:endParaRPr>
          </a:p>
          <a:p>
            <a:pPr algn="just">
              <a:lnSpc>
                <a:spcPts val="1399"/>
              </a:lnSpc>
            </a:pPr>
            <a:r>
              <a:rPr lang="tr-TR" sz="1200" dirty="0">
                <a:solidFill>
                  <a:srgbClr val="000000"/>
                </a:solidFill>
                <a:latin typeface="Montserrat"/>
                <a:ea typeface="Montserrat"/>
                <a:cs typeface="Montserrat"/>
                <a:sym typeface="Montserrat"/>
              </a:rPr>
              <a:t>Dağıtım:</a:t>
            </a:r>
          </a:p>
          <a:p>
            <a:pPr marL="0" marR="0" lvl="0" indent="0" algn="just" defTabSz="914400" rtl="0" eaLnBrk="1" fontAlgn="auto" latinLnBrk="0" hangingPunct="1">
              <a:lnSpc>
                <a:spcPts val="1399"/>
              </a:lnSpc>
              <a:spcBef>
                <a:spcPts val="0"/>
              </a:spcBef>
              <a:spcAft>
                <a:spcPts val="0"/>
              </a:spcAft>
              <a:buClrTx/>
              <a:buSzTx/>
              <a:buFontTx/>
              <a:buNone/>
              <a:tabLst/>
              <a:defRPr/>
            </a:pPr>
            <a:r>
              <a:rPr lang="en-US" sz="1200" dirty="0" err="1">
                <a:solidFill>
                  <a:srgbClr val="000000"/>
                </a:solidFill>
                <a:latin typeface="Montserrat"/>
                <a:ea typeface="Montserrat"/>
                <a:cs typeface="Montserrat"/>
                <a:sym typeface="Montserrat"/>
              </a:rPr>
              <a:t>Mikro</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şebekelerde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dağıtım</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sistemi</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enerji</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akışını</a:t>
            </a:r>
            <a:r>
              <a:rPr lang="en-US" sz="1200" dirty="0">
                <a:solidFill>
                  <a:srgbClr val="000000"/>
                </a:solidFill>
                <a:latin typeface="Montserrat"/>
                <a:ea typeface="Montserrat"/>
                <a:cs typeface="Montserrat"/>
                <a:sym typeface="Montserrat"/>
              </a:rPr>
              <a:t> optimize </a:t>
            </a:r>
            <a:r>
              <a:rPr lang="en-US" sz="1200" dirty="0" err="1">
                <a:solidFill>
                  <a:srgbClr val="000000"/>
                </a:solidFill>
                <a:latin typeface="Montserrat"/>
                <a:ea typeface="Montserrat"/>
                <a:cs typeface="Montserrat"/>
                <a:sym typeface="Montserrat"/>
              </a:rPr>
              <a:t>ederek</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tüketicilere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güvenilir</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ve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kesintisiz</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enerji</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sağlar</a:t>
            </a:r>
            <a:r>
              <a:rPr lang="en-US" sz="1200" dirty="0">
                <a:solidFill>
                  <a:srgbClr val="000000"/>
                </a:solidFill>
                <a:latin typeface="Montserrat"/>
                <a:ea typeface="Montserrat"/>
                <a:cs typeface="Montserrat"/>
                <a:sym typeface="Montserrat"/>
              </a:rPr>
              <a:t>.</a:t>
            </a:r>
            <a:endParaRPr lang="tr-TR" sz="1200" dirty="0">
              <a:solidFill>
                <a:srgbClr val="000000"/>
              </a:solidFill>
              <a:latin typeface="Montserrat"/>
              <a:ea typeface="Montserrat"/>
              <a:cs typeface="Montserrat"/>
              <a:sym typeface="Montserrat"/>
            </a:endParaRPr>
          </a:p>
          <a:p>
            <a:pPr marL="0" marR="0" lvl="0" indent="0" algn="just" defTabSz="914400" rtl="0" eaLnBrk="1" fontAlgn="auto" latinLnBrk="0" hangingPunct="1">
              <a:lnSpc>
                <a:spcPts val="1399"/>
              </a:lnSpc>
              <a:spcBef>
                <a:spcPts val="0"/>
              </a:spcBef>
              <a:spcAft>
                <a:spcPts val="0"/>
              </a:spcAft>
              <a:buClrTx/>
              <a:buSzTx/>
              <a:buFontTx/>
              <a:buNone/>
              <a:tabLst/>
              <a:defRPr/>
            </a:pPr>
            <a:endParaRPr lang="tr-TR" sz="1200" dirty="0">
              <a:solidFill>
                <a:srgbClr val="000000"/>
              </a:solidFill>
              <a:latin typeface="Montserrat"/>
              <a:ea typeface="Montserrat"/>
              <a:cs typeface="Montserrat"/>
              <a:sym typeface="Montserrat"/>
            </a:endParaRPr>
          </a:p>
          <a:p>
            <a:pPr marL="0" marR="0" lvl="0" indent="0" algn="just" defTabSz="914400" rtl="0" eaLnBrk="1" fontAlgn="auto" latinLnBrk="0" hangingPunct="1">
              <a:lnSpc>
                <a:spcPts val="1399"/>
              </a:lnSpc>
              <a:spcBef>
                <a:spcPts val="0"/>
              </a:spcBef>
              <a:spcAft>
                <a:spcPts val="0"/>
              </a:spcAft>
              <a:buClrTx/>
              <a:buSzTx/>
              <a:buFontTx/>
              <a:buNone/>
              <a:tabLst/>
              <a:defRPr/>
            </a:pPr>
            <a:r>
              <a:rPr lang="tr-TR" sz="1200" dirty="0">
                <a:solidFill>
                  <a:srgbClr val="000000"/>
                </a:solidFill>
                <a:latin typeface="Montserrat"/>
                <a:ea typeface="Montserrat"/>
                <a:cs typeface="Montserrat"/>
                <a:sym typeface="Montserrat"/>
              </a:rPr>
              <a:t>Enerji Yönetim Sistemi:</a:t>
            </a:r>
            <a:endParaRPr lang="en-US" sz="1200" dirty="0">
              <a:solidFill>
                <a:srgbClr val="000000"/>
              </a:solidFill>
              <a:latin typeface="Montserrat"/>
              <a:ea typeface="Montserrat"/>
              <a:cs typeface="Montserrat"/>
              <a:sym typeface="Montserrat"/>
            </a:endParaRPr>
          </a:p>
          <a:p>
            <a:pPr algn="just">
              <a:lnSpc>
                <a:spcPts val="1399"/>
              </a:lnSpc>
            </a:pPr>
            <a:r>
              <a:rPr lang="en-US" sz="1200" dirty="0" err="1">
                <a:solidFill>
                  <a:srgbClr val="000000"/>
                </a:solidFill>
                <a:latin typeface="Montserrat"/>
                <a:ea typeface="Montserrat"/>
                <a:cs typeface="Montserrat"/>
                <a:sym typeface="Montserrat"/>
              </a:rPr>
              <a:t>Mikro</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şebekelerde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enerji</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üretim</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depolama</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ve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tüketim</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bileşenlerini</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entegre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ederek</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enerji</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akışını</a:t>
            </a:r>
            <a:r>
              <a:rPr lang="en-US" sz="1200" dirty="0">
                <a:solidFill>
                  <a:srgbClr val="000000"/>
                </a:solidFill>
                <a:latin typeface="Montserrat"/>
                <a:ea typeface="Montserrat"/>
                <a:cs typeface="Montserrat"/>
                <a:sym typeface="Montserrat"/>
              </a:rPr>
              <a:t> optimize </a:t>
            </a:r>
            <a:r>
              <a:rPr lang="en-US" sz="1200" dirty="0" err="1">
                <a:solidFill>
                  <a:srgbClr val="000000"/>
                </a:solidFill>
                <a:latin typeface="Montserrat"/>
                <a:ea typeface="Montserrat"/>
                <a:cs typeface="Montserrat"/>
                <a:sym typeface="Montserrat"/>
              </a:rPr>
              <a:t>eder</a:t>
            </a:r>
            <a:r>
              <a:rPr lang="en-US" sz="1200" dirty="0">
                <a:solidFill>
                  <a:srgbClr val="000000"/>
                </a:solidFill>
                <a:latin typeface="Montserrat"/>
                <a:ea typeface="Montserrat"/>
                <a:cs typeface="Montserrat"/>
                <a:sym typeface="Montserrat"/>
              </a:rPr>
              <a:t>.</a:t>
            </a:r>
          </a:p>
          <a:p>
            <a:pPr algn="just">
              <a:lnSpc>
                <a:spcPts val="1399"/>
              </a:lnSpc>
            </a:pPr>
            <a:r>
              <a:rPr lang="en-US" sz="1200" dirty="0" err="1">
                <a:solidFill>
                  <a:srgbClr val="000000"/>
                </a:solidFill>
                <a:latin typeface="Montserrat"/>
                <a:ea typeface="Montserrat"/>
                <a:cs typeface="Montserrat"/>
                <a:sym typeface="Montserrat"/>
              </a:rPr>
              <a:t>Akıllı</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algoritmalar</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ve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yazılımlar</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kullanarak</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talep</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yanıtı</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stratejileri</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uygular</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ve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şebeke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esnekliğini</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artırır</a:t>
            </a:r>
            <a:r>
              <a:rPr lang="en-US" sz="1200" dirty="0">
                <a:solidFill>
                  <a:srgbClr val="000000"/>
                </a:solidFill>
                <a:latin typeface="Montserrat"/>
                <a:ea typeface="Montserrat"/>
                <a:cs typeface="Montserrat"/>
                <a:sym typeface="Montserrat"/>
              </a:rPr>
              <a:t>.</a:t>
            </a:r>
          </a:p>
          <a:p>
            <a:pPr algn="just">
              <a:lnSpc>
                <a:spcPts val="1399"/>
              </a:lnSpc>
            </a:pPr>
            <a:endParaRPr lang="en-US" sz="1200" dirty="0">
              <a:solidFill>
                <a:srgbClr val="000000"/>
              </a:solidFill>
              <a:latin typeface="Montserrat"/>
              <a:ea typeface="Montserrat"/>
              <a:cs typeface="Montserrat"/>
              <a:sym typeface="Montserrat"/>
            </a:endParaRPr>
          </a:p>
          <a:p>
            <a:endParaRPr lang="tr-TR" dirty="0"/>
          </a:p>
        </p:txBody>
      </p:sp>
      <p:sp>
        <p:nvSpPr>
          <p:cNvPr id="4" name="Slayt Numarası Yer Tutucusu 3"/>
          <p:cNvSpPr>
            <a:spLocks noGrp="1"/>
          </p:cNvSpPr>
          <p:nvPr>
            <p:ph type="sldNum" sz="quarter" idx="5"/>
          </p:nvPr>
        </p:nvSpPr>
        <p:spPr/>
        <p:txBody>
          <a:bodyPr/>
          <a:lstStyle/>
          <a:p>
            <a:fld id="{C54050CC-63B3-414D-96D7-60758AE4CE1C}" type="slidenum">
              <a:rPr lang="tr-TR" smtClean="0"/>
              <a:t>4</a:t>
            </a:fld>
            <a:endParaRPr lang="tr-TR"/>
          </a:p>
        </p:txBody>
      </p:sp>
    </p:spTree>
    <p:extLst>
      <p:ext uri="{BB962C8B-B14F-4D97-AF65-F5344CB8AC3E}">
        <p14:creationId xmlns:p14="http://schemas.microsoft.com/office/powerpoint/2010/main" val="356295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Elektrikli araç şarj taleplerindeki artış, transformatörlerin yüklenme seviyelerinde önemli bir yükselişe yol açacaktır.</a:t>
            </a:r>
          </a:p>
          <a:p>
            <a:r>
              <a:rPr lang="tr-TR" dirty="0"/>
              <a:t>Zaten kritik düzeyde çalışan bölgelerde, yüklenme seviyeleri limit değerlerin üzerine çıkma riski taşımaktadır.</a:t>
            </a:r>
          </a:p>
          <a:p>
            <a:r>
              <a:rPr lang="tr-TR" dirty="0"/>
              <a:t>Mevcut dağıtım transformatörleri, ilave şarj yüküyle aşırı yüklenmese bile, artan yüklenme ısısı nedeniyle ömürlerinde azalma meydana gelebilir.</a:t>
            </a:r>
          </a:p>
          <a:p>
            <a:r>
              <a:rPr lang="tr-TR" dirty="0"/>
              <a:t>Yalnızca transformatörler değil, aynı zamanda şebeke hatları ve kablolar da bu yük artışından etkilenebilecektir.</a:t>
            </a:r>
          </a:p>
          <a:p>
            <a:r>
              <a:rPr lang="tr-TR" dirty="0"/>
              <a:t>Kayıp değerlerindeki artış ve gerilim düşümleri de dikkate alınması gereken diğer kritik faktörler arasında yer almaktadır.</a:t>
            </a:r>
          </a:p>
          <a:p>
            <a:endParaRPr lang="tr-TR" dirty="0"/>
          </a:p>
        </p:txBody>
      </p:sp>
      <p:sp>
        <p:nvSpPr>
          <p:cNvPr id="4" name="Slayt Numarası Yer Tutucusu 3"/>
          <p:cNvSpPr>
            <a:spLocks noGrp="1"/>
          </p:cNvSpPr>
          <p:nvPr>
            <p:ph type="sldNum" sz="quarter" idx="5"/>
          </p:nvPr>
        </p:nvSpPr>
        <p:spPr/>
        <p:txBody>
          <a:bodyPr/>
          <a:lstStyle/>
          <a:p>
            <a:fld id="{C54050CC-63B3-414D-96D7-60758AE4CE1C}" type="slidenum">
              <a:rPr lang="tr-TR" smtClean="0"/>
              <a:t>5</a:t>
            </a:fld>
            <a:endParaRPr lang="tr-TR"/>
          </a:p>
        </p:txBody>
      </p:sp>
    </p:spTree>
    <p:extLst>
      <p:ext uri="{BB962C8B-B14F-4D97-AF65-F5344CB8AC3E}">
        <p14:creationId xmlns:p14="http://schemas.microsoft.com/office/powerpoint/2010/main" val="220714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r>
              <a:rPr lang="tr-TR" dirty="0"/>
              <a:t>2023 Ağustos ayında enerji arzının en yüksek seviyede olduğu veriler kullanılarak, mevcut şebeke topolojisi üzerinde yarı dinamik simülasyonlar gerçekleştirilmiştir. Şebekeye entegre edilmiş iki halka açık elektrikli araç şarj istasyonu, Ulusoy Liman ve Radisson Blue trafolarına bağlı olarak çalışmaktadır. Trafo yüklenme oranları %5 ile %34 arasında değişim göstermektedir. Fiderin yıllık ortalama yüklenme oranı %58.65 olup, yıllık toplam tüketim değeri 8.500 </a:t>
            </a:r>
            <a:r>
              <a:rPr lang="tr-TR" dirty="0" err="1"/>
              <a:t>MWh</a:t>
            </a:r>
            <a:r>
              <a:rPr lang="tr-TR" dirty="0"/>
              <a:t> olarak kaydedilmiştir.</a:t>
            </a:r>
          </a:p>
          <a:p>
            <a:endParaRPr lang="tr-TR" dirty="0"/>
          </a:p>
        </p:txBody>
      </p:sp>
      <p:sp>
        <p:nvSpPr>
          <p:cNvPr id="4" name="Slayt Numarası Yer Tutucusu 3"/>
          <p:cNvSpPr>
            <a:spLocks noGrp="1"/>
          </p:cNvSpPr>
          <p:nvPr>
            <p:ph type="sldNum" sz="quarter" idx="5"/>
          </p:nvPr>
        </p:nvSpPr>
        <p:spPr/>
        <p:txBody>
          <a:bodyPr/>
          <a:lstStyle/>
          <a:p>
            <a:fld id="{C54050CC-63B3-414D-96D7-60758AE4CE1C}" type="slidenum">
              <a:rPr lang="tr-TR" smtClean="0"/>
              <a:t>9</a:t>
            </a:fld>
            <a:endParaRPr lang="tr-TR"/>
          </a:p>
        </p:txBody>
      </p:sp>
    </p:spTree>
    <p:extLst>
      <p:ext uri="{BB962C8B-B14F-4D97-AF65-F5344CB8AC3E}">
        <p14:creationId xmlns:p14="http://schemas.microsoft.com/office/powerpoint/2010/main" val="318802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Mevcut şebeke altyapısına ek olarak, pilot bölgede kurulması planlanan 9 yeni elektrikli araç şarj istasyonu ile toplamda 11 istasyon bulunacaktır. Şarj istasyonlarının bir kısmı mevcut trafo merkezlerine entegre edilirken, bazıları için yeni trafo merkezleri tasarlanmıştır. Yeni şarj istasyonlarının eklenmesiyle birlikte, trafo yüklenme aralığı minimum %20, maksimum %66 seviyelerine yükselmiştir. Ayrıca, fiderdeki yıllık tüketim 9.115 </a:t>
            </a:r>
            <a:r>
              <a:rPr lang="tr-TR" dirty="0" err="1"/>
              <a:t>MWh</a:t>
            </a:r>
            <a:r>
              <a:rPr lang="tr-TR" dirty="0"/>
              <a:t> seviyelerine ulaşırken, ortalama yüklenmenin bir önceki senaryoya kıyasla %5 oranında arttığı gözlemlenmiştir.</a:t>
            </a:r>
          </a:p>
        </p:txBody>
      </p:sp>
      <p:sp>
        <p:nvSpPr>
          <p:cNvPr id="4" name="Slayt Numarası Yer Tutucusu 3"/>
          <p:cNvSpPr>
            <a:spLocks noGrp="1"/>
          </p:cNvSpPr>
          <p:nvPr>
            <p:ph type="sldNum" sz="quarter" idx="5"/>
          </p:nvPr>
        </p:nvSpPr>
        <p:spPr/>
        <p:txBody>
          <a:bodyPr/>
          <a:lstStyle/>
          <a:p>
            <a:fld id="{C54050CC-63B3-414D-96D7-60758AE4CE1C}" type="slidenum">
              <a:rPr lang="tr-TR" smtClean="0"/>
              <a:t>10</a:t>
            </a:fld>
            <a:endParaRPr lang="tr-TR"/>
          </a:p>
        </p:txBody>
      </p:sp>
    </p:spTree>
    <p:extLst>
      <p:ext uri="{BB962C8B-B14F-4D97-AF65-F5344CB8AC3E}">
        <p14:creationId xmlns:p14="http://schemas.microsoft.com/office/powerpoint/2010/main" val="212067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 MW kurulu güce sahip güneş enerji santrali (GES) ve 1 MW kapasiteli depolama ünitesi, L-145 DM dağıtım merkezine entegre edilerek modellenmiştir. Bu entegrasyon sonucunda, trafo yüklenme oranları minimum %18, maksimum %60 seviyelerine gerilemiştir. Fiderdeki yıllık tüketim 8.875 </a:t>
            </a:r>
            <a:r>
              <a:rPr lang="tr-TR" dirty="0" err="1"/>
              <a:t>MWh</a:t>
            </a:r>
            <a:r>
              <a:rPr lang="tr-TR" dirty="0"/>
              <a:t> seviyelerine düşerken, yıllık ortalama yüklenmede yaklaşık %4 oranında bir azalma gözlemlenmiştir. Bu düşüşle birlikte, fiderdeki yüklenme oranları ilk senaryodaki değerlere oldukça yaklaşmıştır.</a:t>
            </a:r>
          </a:p>
        </p:txBody>
      </p:sp>
      <p:sp>
        <p:nvSpPr>
          <p:cNvPr id="4" name="Slayt Numarası Yer Tutucusu 3"/>
          <p:cNvSpPr>
            <a:spLocks noGrp="1"/>
          </p:cNvSpPr>
          <p:nvPr>
            <p:ph type="sldNum" sz="quarter" idx="5"/>
          </p:nvPr>
        </p:nvSpPr>
        <p:spPr/>
        <p:txBody>
          <a:bodyPr/>
          <a:lstStyle/>
          <a:p>
            <a:fld id="{C54050CC-63B3-414D-96D7-60758AE4CE1C}" type="slidenum">
              <a:rPr lang="tr-TR" smtClean="0"/>
              <a:t>11</a:t>
            </a:fld>
            <a:endParaRPr lang="tr-TR"/>
          </a:p>
        </p:txBody>
      </p:sp>
    </p:spTree>
    <p:extLst>
      <p:ext uri="{BB962C8B-B14F-4D97-AF65-F5344CB8AC3E}">
        <p14:creationId xmlns:p14="http://schemas.microsoft.com/office/powerpoint/2010/main" val="214355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Simülasyon sonuçları, elektrikli araç şarj istasyonlarının transformatör ve fider yüklemelerinde belirgin artışlara neden olduğunu göstermiştir. Bu artışlar, şebeke üzerindeki gerilim düşümleri ve ekipman ömrünün kısalması gibi sorunlara yol açabilmektedir. Buna karşılık, GES ve batarya sistemlerinin entegrasyonu, trafo yüklenmelerinde ve fider yüklemelerinde önemli azalmalar sağlayarak şebeke esnekliğini artırmış ve enerji kalitesini iyileştirmiştir.</a:t>
            </a:r>
          </a:p>
        </p:txBody>
      </p:sp>
      <p:sp>
        <p:nvSpPr>
          <p:cNvPr id="4" name="Slayt Numarası Yer Tutucusu 3"/>
          <p:cNvSpPr>
            <a:spLocks noGrp="1"/>
          </p:cNvSpPr>
          <p:nvPr>
            <p:ph type="sldNum" sz="quarter" idx="5"/>
          </p:nvPr>
        </p:nvSpPr>
        <p:spPr/>
        <p:txBody>
          <a:bodyPr/>
          <a:lstStyle/>
          <a:p>
            <a:fld id="{C54050CC-63B3-414D-96D7-60758AE4CE1C}" type="slidenum">
              <a:rPr lang="tr-TR" smtClean="0"/>
              <a:t>12</a:t>
            </a:fld>
            <a:endParaRPr lang="tr-TR"/>
          </a:p>
        </p:txBody>
      </p:sp>
    </p:spTree>
    <p:extLst>
      <p:ext uri="{BB962C8B-B14F-4D97-AF65-F5344CB8AC3E}">
        <p14:creationId xmlns:p14="http://schemas.microsoft.com/office/powerpoint/2010/main" val="1296763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Farklı senaryoların bilimsel çıktıları değerlendirildiğinde, mikro-şebeke ve enerji depolama sistemlerinin birçok avantaj sunduğu, ancak bazı önemli zorluklar da içerdiği görülmektedir. Kritik şebeke kesintilerine hızlı ve etkin müdahale kapasitesi ile teknik kayıpların azaltılması, bu sistemlerin öne çıkan avantajları arasında yer almaktadır. Özellikle enerji depolama sistemleri sayesinde şebeke esnekliği artırılmakta ve gelecekteki yenilenebilir enerji projeksiyonları göz önüne alındığında, bu sistemler stratejik bir yatırım olarak değerlendirilmektedir.</a:t>
            </a:r>
          </a:p>
          <a:p>
            <a:r>
              <a:rPr lang="tr-TR" dirty="0"/>
              <a:t>Ancak, bataryaların sınırlı ömrü ve yüksek maliyetleri, bu sistemlerin uzun vadeli sürdürülebilirliği açısından dezavantajlar yaratmaktadır. Bunun yanı sıra, mikro-şebeke entegrasyonunun beraberinde getirdiği yönetim karmaşıklıkları ve geniş arazi gereksinimleri, özellikle yoğun yerleşim bölgelerinde önemli zorluklar oluşturmaktadır.</a:t>
            </a:r>
          </a:p>
          <a:p>
            <a:r>
              <a:rPr lang="tr-TR" dirty="0"/>
              <a:t>Gelecekte şebeke esnekliğini artırmak ve enerji yönetiminde sürdürülebilirliği sağlamak için yenilenebilir enerji kaynaklarının ve enerji depolama sistemlerinin entegrasyonu büyük önem taşımaktadır. Bu teknolojik çözümler, enerji talebindeki dalgalanmaları daha etkin bir şekilde yöneterek enerji verimliliğini artırma ve uzun vadede daha sürdürülebilir bir enerji altyapısı oluşturma potansiyeline sahiptir.</a:t>
            </a:r>
          </a:p>
        </p:txBody>
      </p:sp>
      <p:sp>
        <p:nvSpPr>
          <p:cNvPr id="4" name="Slayt Numarası Yer Tutucusu 3"/>
          <p:cNvSpPr>
            <a:spLocks noGrp="1"/>
          </p:cNvSpPr>
          <p:nvPr>
            <p:ph type="sldNum" sz="quarter" idx="5"/>
          </p:nvPr>
        </p:nvSpPr>
        <p:spPr/>
        <p:txBody>
          <a:bodyPr/>
          <a:lstStyle/>
          <a:p>
            <a:fld id="{C54050CC-63B3-414D-96D7-60758AE4CE1C}" type="slidenum">
              <a:rPr lang="tr-TR" smtClean="0"/>
              <a:t>13</a:t>
            </a:fld>
            <a:endParaRPr lang="tr-TR"/>
          </a:p>
        </p:txBody>
      </p:sp>
    </p:spTree>
    <p:extLst>
      <p:ext uri="{BB962C8B-B14F-4D97-AF65-F5344CB8AC3E}">
        <p14:creationId xmlns:p14="http://schemas.microsoft.com/office/powerpoint/2010/main" val="255170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28C4BE0-9CE7-4AB5-AFEE-8BFA9B101ADD}" type="datetimeFigureOut">
              <a:rPr lang="tr-TR" smtClean="0"/>
              <a:t>20.09.2024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9093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20.09.2024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51249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20.09.2024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48808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20.09.2024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96765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28C4BE0-9CE7-4AB5-AFEE-8BFA9B101ADD}" type="datetimeFigureOut">
              <a:rPr lang="tr-TR" smtClean="0"/>
              <a:t>20.09.2024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29036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28C4BE0-9CE7-4AB5-AFEE-8BFA9B101ADD}" type="datetimeFigureOut">
              <a:rPr lang="tr-TR" smtClean="0"/>
              <a:t>20.09.2024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39628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28C4BE0-9CE7-4AB5-AFEE-8BFA9B101ADD}" type="datetimeFigureOut">
              <a:rPr lang="tr-TR" smtClean="0"/>
              <a:t>20.09.2024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18250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28C4BE0-9CE7-4AB5-AFEE-8BFA9B101ADD}" type="datetimeFigureOut">
              <a:rPr lang="tr-TR" smtClean="0"/>
              <a:t>20.09.2024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76468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8C4BE0-9CE7-4AB5-AFEE-8BFA9B101ADD}" type="datetimeFigureOut">
              <a:rPr lang="tr-TR" smtClean="0"/>
              <a:t>20.09.2024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09167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20.09.2024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4561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20.09.2024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88556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C4BE0-9CE7-4AB5-AFEE-8BFA9B101ADD}" type="datetimeFigureOut">
              <a:rPr lang="tr-TR" smtClean="0"/>
              <a:t>20.09.2024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6FF69-02B1-4CA9-A9D6-8DEA02365170}" type="slidenum">
              <a:rPr lang="tr-TR" smtClean="0"/>
              <a:t>‹#›</a:t>
            </a:fld>
            <a:endParaRPr lang="tr-TR"/>
          </a:p>
        </p:txBody>
      </p:sp>
    </p:spTree>
    <p:extLst>
      <p:ext uri="{BB962C8B-B14F-4D97-AF65-F5344CB8AC3E}">
        <p14:creationId xmlns:p14="http://schemas.microsoft.com/office/powerpoint/2010/main" val="100320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8.sv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sv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sv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8"/>
          <p:cNvSpPr>
            <a:spLocks noGrp="1"/>
          </p:cNvSpPr>
          <p:nvPr>
            <p:ph type="title"/>
          </p:nvPr>
        </p:nvSpPr>
        <p:spPr>
          <a:xfrm>
            <a:off x="452284" y="787414"/>
            <a:ext cx="11189110" cy="1792153"/>
          </a:xfrm>
        </p:spPr>
        <p:txBody>
          <a:bodyPr/>
          <a:lstStyle/>
          <a:p>
            <a:r>
              <a:rPr lang="tr-TR" b="1" dirty="0">
                <a:solidFill>
                  <a:schemeClr val="tx1"/>
                </a:solidFill>
                <a:latin typeface="Arial" panose="020B0604020202020204" pitchFamily="34" charset="0"/>
                <a:cs typeface="Arial" panose="020B0604020202020204" pitchFamily="34" charset="0"/>
              </a:rPr>
              <a:t>Mikro Şebeke Tasarımı ile Şebeke </a:t>
            </a:r>
            <a:r>
              <a:rPr lang="tr-TR" b="1">
                <a:solidFill>
                  <a:schemeClr val="tx1"/>
                </a:solidFill>
                <a:latin typeface="Arial" panose="020B0604020202020204" pitchFamily="34" charset="0"/>
                <a:cs typeface="Arial" panose="020B0604020202020204" pitchFamily="34" charset="0"/>
              </a:rPr>
              <a:t>Esnekliği ve </a:t>
            </a:r>
            <a:r>
              <a:rPr lang="tr-TR" b="1" dirty="0">
                <a:solidFill>
                  <a:schemeClr val="tx1"/>
                </a:solidFill>
                <a:latin typeface="Arial" panose="020B0604020202020204" pitchFamily="34" charset="0"/>
                <a:cs typeface="Arial" panose="020B0604020202020204" pitchFamily="34" charset="0"/>
              </a:rPr>
              <a:t>Analizi</a:t>
            </a:r>
            <a:endParaRPr lang="en-GB" b="1" dirty="0">
              <a:solidFill>
                <a:schemeClr val="tx1"/>
              </a:solidFill>
              <a:latin typeface="Arial" panose="020B0604020202020204" pitchFamily="34" charset="0"/>
              <a:cs typeface="Arial" panose="020B0604020202020204" pitchFamily="34" charset="0"/>
            </a:endParaRPr>
          </a:p>
        </p:txBody>
      </p:sp>
      <p:sp>
        <p:nvSpPr>
          <p:cNvPr id="5" name="Metin Yer Tutucusu 2"/>
          <p:cNvSpPr txBox="1">
            <a:spLocks/>
          </p:cNvSpPr>
          <p:nvPr/>
        </p:nvSpPr>
        <p:spPr>
          <a:xfrm>
            <a:off x="452284" y="3329146"/>
            <a:ext cx="11189110" cy="912546"/>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400" dirty="0">
                <a:solidFill>
                  <a:schemeClr val="tx1"/>
                </a:solidFill>
                <a:latin typeface="Arial" panose="020B0604020202020204" pitchFamily="34" charset="0"/>
                <a:cs typeface="Arial" panose="020B0604020202020204" pitchFamily="34" charset="0"/>
              </a:rPr>
              <a:t>Ece Aksoy, </a:t>
            </a:r>
            <a:r>
              <a:rPr lang="tr-TR" sz="2400" b="1" dirty="0">
                <a:solidFill>
                  <a:schemeClr val="tx1"/>
                </a:solidFill>
                <a:latin typeface="Arial" panose="020B0604020202020204" pitchFamily="34" charset="0"/>
                <a:cs typeface="Arial" panose="020B0604020202020204" pitchFamily="34" charset="0"/>
              </a:rPr>
              <a:t>Kardelen </a:t>
            </a:r>
            <a:r>
              <a:rPr lang="tr-TR" sz="2400" b="1" dirty="0" err="1">
                <a:solidFill>
                  <a:schemeClr val="tx1"/>
                </a:solidFill>
                <a:latin typeface="Arial" panose="020B0604020202020204" pitchFamily="34" charset="0"/>
                <a:cs typeface="Arial" panose="020B0604020202020204" pitchFamily="34" charset="0"/>
              </a:rPr>
              <a:t>Kamişli</a:t>
            </a:r>
            <a:r>
              <a:rPr lang="tr-TR" sz="2400" dirty="0">
                <a:solidFill>
                  <a:schemeClr val="tx1"/>
                </a:solidFill>
                <a:latin typeface="Arial" panose="020B0604020202020204" pitchFamily="34" charset="0"/>
                <a:cs typeface="Arial" panose="020B0604020202020204" pitchFamily="34" charset="0"/>
              </a:rPr>
              <a:t>, Özge Avcı, </a:t>
            </a:r>
            <a:r>
              <a:rPr lang="tr-TR" sz="2400" dirty="0" err="1">
                <a:solidFill>
                  <a:schemeClr val="tx1"/>
                </a:solidFill>
                <a:latin typeface="Arial" panose="020B0604020202020204" pitchFamily="34" charset="0"/>
                <a:cs typeface="Arial" panose="020B0604020202020204" pitchFamily="34" charset="0"/>
              </a:rPr>
              <a:t>Mertkan</a:t>
            </a:r>
            <a:r>
              <a:rPr lang="tr-TR" sz="2400" dirty="0">
                <a:solidFill>
                  <a:schemeClr val="tx1"/>
                </a:solidFill>
                <a:latin typeface="Arial" panose="020B0604020202020204" pitchFamily="34" charset="0"/>
                <a:cs typeface="Arial" panose="020B0604020202020204" pitchFamily="34" charset="0"/>
              </a:rPr>
              <a:t> </a:t>
            </a:r>
            <a:r>
              <a:rPr lang="tr-TR" sz="2400" dirty="0" err="1">
                <a:solidFill>
                  <a:schemeClr val="tx1"/>
                </a:solidFill>
                <a:latin typeface="Arial" panose="020B0604020202020204" pitchFamily="34" charset="0"/>
                <a:cs typeface="Arial" panose="020B0604020202020204" pitchFamily="34" charset="0"/>
              </a:rPr>
              <a:t>Dilişen</a:t>
            </a:r>
            <a:r>
              <a:rPr lang="tr-TR" sz="2400" dirty="0">
                <a:solidFill>
                  <a:schemeClr val="tx1"/>
                </a:solidFill>
                <a:latin typeface="Arial" panose="020B0604020202020204" pitchFamily="34" charset="0"/>
                <a:cs typeface="Arial" panose="020B0604020202020204" pitchFamily="34" charset="0"/>
              </a:rPr>
              <a:t>, Tugay Eren </a:t>
            </a:r>
            <a:r>
              <a:rPr lang="tr-TR" sz="2400" dirty="0" err="1">
                <a:solidFill>
                  <a:schemeClr val="tx1"/>
                </a:solidFill>
                <a:latin typeface="Arial" panose="020B0604020202020204" pitchFamily="34" charset="0"/>
                <a:cs typeface="Arial" panose="020B0604020202020204" pitchFamily="34" charset="0"/>
              </a:rPr>
              <a:t>Güzelyol</a:t>
            </a:r>
            <a:endParaRPr lang="tr-TR" sz="2400" dirty="0">
              <a:solidFill>
                <a:schemeClr val="tx1"/>
              </a:solidFill>
              <a:latin typeface="Arial" panose="020B0604020202020204" pitchFamily="34" charset="0"/>
              <a:cs typeface="Arial" panose="020B0604020202020204" pitchFamily="34" charset="0"/>
            </a:endParaRPr>
          </a:p>
        </p:txBody>
      </p:sp>
      <p:sp>
        <p:nvSpPr>
          <p:cNvPr id="6" name="Espace réservé du texte 6"/>
          <p:cNvSpPr txBox="1">
            <a:spLocks/>
          </p:cNvSpPr>
          <p:nvPr/>
        </p:nvSpPr>
        <p:spPr>
          <a:xfrm>
            <a:off x="452284" y="4859513"/>
            <a:ext cx="11189414" cy="77441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a:p>
            <a:pPr marL="0" indent="0">
              <a:buNone/>
            </a:pPr>
            <a:r>
              <a:rPr lang="tr-TR" sz="2600" dirty="0">
                <a:latin typeface="Arial" panose="020B0604020202020204" pitchFamily="34" charset="0"/>
                <a:cs typeface="Arial" panose="020B0604020202020204" pitchFamily="34" charset="0"/>
              </a:rPr>
              <a:t>Bildiri ID </a:t>
            </a:r>
            <a:r>
              <a:rPr lang="en-GB" sz="2600" dirty="0">
                <a:latin typeface="Arial" panose="020B0604020202020204" pitchFamily="34" charset="0"/>
                <a:cs typeface="Arial" panose="020B0604020202020204" pitchFamily="34" charset="0"/>
              </a:rPr>
              <a:t>Nu</a:t>
            </a:r>
            <a:r>
              <a:rPr lang="tr-TR" sz="2600" dirty="0" err="1">
                <a:latin typeface="Arial" panose="020B0604020202020204" pitchFamily="34" charset="0"/>
                <a:cs typeface="Arial" panose="020B0604020202020204" pitchFamily="34" charset="0"/>
              </a:rPr>
              <a:t>marası</a:t>
            </a:r>
            <a:r>
              <a:rPr lang="tr-TR" sz="2600" dirty="0">
                <a:latin typeface="Arial" panose="020B0604020202020204" pitchFamily="34" charset="0"/>
                <a:cs typeface="Arial" panose="020B0604020202020204" pitchFamily="34" charset="0"/>
              </a:rPr>
              <a:t>: 0121</a:t>
            </a:r>
            <a:endParaRPr lang="en-GB" sz="26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B1B9C57-7BB0-E3A2-B33E-A87051F4C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8645" y="2300870"/>
            <a:ext cx="1852749" cy="1028276"/>
          </a:xfrm>
          <a:prstGeom prst="rect">
            <a:avLst/>
          </a:prstGeom>
        </p:spPr>
      </p:pic>
    </p:spTree>
    <p:extLst>
      <p:ext uri="{BB962C8B-B14F-4D97-AF65-F5344CB8AC3E}">
        <p14:creationId xmlns:p14="http://schemas.microsoft.com/office/powerpoint/2010/main" val="222811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
            <a:extLst>
              <a:ext uri="{FF2B5EF4-FFF2-40B4-BE49-F238E27FC236}">
                <a16:creationId xmlns:a16="http://schemas.microsoft.com/office/drawing/2014/main" id="{43149BA5-DF82-4228-15D7-3FCFC1D4EE69}"/>
              </a:ext>
            </a:extLst>
          </p:cNvPr>
          <p:cNvGraphicFramePr>
            <a:graphicFrameLocks noGrp="1"/>
          </p:cNvGraphicFramePr>
          <p:nvPr>
            <p:extLst>
              <p:ext uri="{D42A27DB-BD31-4B8C-83A1-F6EECF244321}">
                <p14:modId xmlns:p14="http://schemas.microsoft.com/office/powerpoint/2010/main" val="3665377974"/>
              </p:ext>
            </p:extLst>
          </p:nvPr>
        </p:nvGraphicFramePr>
        <p:xfrm>
          <a:off x="519620" y="1551939"/>
          <a:ext cx="5422900" cy="2757417"/>
        </p:xfrm>
        <a:graphic>
          <a:graphicData uri="http://schemas.openxmlformats.org/drawingml/2006/table">
            <a:tbl>
              <a:tblPr firstRow="1" bandRow="1"/>
              <a:tblGrid>
                <a:gridCol w="2711450">
                  <a:extLst>
                    <a:ext uri="{9D8B030D-6E8A-4147-A177-3AD203B41FA5}">
                      <a16:colId xmlns:a16="http://schemas.microsoft.com/office/drawing/2014/main" val="20000"/>
                    </a:ext>
                  </a:extLst>
                </a:gridCol>
                <a:gridCol w="2711450">
                  <a:extLst>
                    <a:ext uri="{9D8B030D-6E8A-4147-A177-3AD203B41FA5}">
                      <a16:colId xmlns:a16="http://schemas.microsoft.com/office/drawing/2014/main" val="20001"/>
                    </a:ext>
                  </a:extLst>
                </a:gridCol>
              </a:tblGrid>
              <a:tr h="47713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94080">
                        <a:lnSpc>
                          <a:spcPct val="100000"/>
                        </a:lnSpc>
                        <a:spcBef>
                          <a:spcPts val="925"/>
                        </a:spcBef>
                      </a:pPr>
                      <a:r>
                        <a:rPr sz="1600" b="1" spc="5" dirty="0">
                          <a:solidFill>
                            <a:srgbClr val="FFFFFF"/>
                          </a:solidFill>
                          <a:latin typeface="Calibri"/>
                          <a:cs typeface="Calibri"/>
                        </a:rPr>
                        <a:t>TRAFO</a:t>
                      </a:r>
                      <a:r>
                        <a:rPr sz="1600" b="1" spc="-65" dirty="0">
                          <a:solidFill>
                            <a:srgbClr val="FFFFFF"/>
                          </a:solidFill>
                          <a:latin typeface="Calibri"/>
                          <a:cs typeface="Calibri"/>
                        </a:rPr>
                        <a:t> </a:t>
                      </a:r>
                      <a:r>
                        <a:rPr sz="1600" b="1" dirty="0">
                          <a:solidFill>
                            <a:srgbClr val="FFFFFF"/>
                          </a:solidFill>
                          <a:latin typeface="Calibri"/>
                          <a:cs typeface="Calibri"/>
                        </a:rPr>
                        <a:t>ADI</a:t>
                      </a:r>
                      <a:endParaRPr sz="1600">
                        <a:latin typeface="Calibri"/>
                        <a:cs typeface="Calibri"/>
                      </a:endParaRPr>
                    </a:p>
                  </a:txBody>
                  <a:tcPr marL="0" marR="0" marT="117475" marB="0">
                    <a:lnL w="12700">
                      <a:solidFill>
                        <a:srgbClr val="F9C39B"/>
                      </a:solidFill>
                      <a:prstDash val="solid"/>
                    </a:lnL>
                    <a:lnR w="12700">
                      <a:solidFill>
                        <a:srgbClr val="F9C39B"/>
                      </a:solidFill>
                      <a:prstDash val="solid"/>
                    </a:lnR>
                    <a:lnT w="12700">
                      <a:solidFill>
                        <a:srgbClr val="F9C39B"/>
                      </a:solidFill>
                      <a:prstDash val="solid"/>
                    </a:lnT>
                    <a:lnB w="12700">
                      <a:solidFill>
                        <a:srgbClr val="FFFFFF"/>
                      </a:solidFill>
                      <a:prstDash val="solid"/>
                    </a:lnB>
                    <a:lnTlToBr w="12700" cmpd="sng">
                      <a:noFill/>
                      <a:prstDash val="solid"/>
                    </a:lnTlToBr>
                    <a:lnBlToTr w="12700" cmpd="sng">
                      <a:noFill/>
                      <a:prstDash val="solid"/>
                    </a:lnBlToTr>
                    <a:solidFill>
                      <a:srgbClr val="EF6F2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8760">
                        <a:lnSpc>
                          <a:spcPct val="100000"/>
                        </a:lnSpc>
                        <a:spcBef>
                          <a:spcPts val="925"/>
                        </a:spcBef>
                      </a:pPr>
                      <a:r>
                        <a:rPr sz="1600" b="1" spc="5" dirty="0">
                          <a:solidFill>
                            <a:srgbClr val="FFFFFF"/>
                          </a:solidFill>
                          <a:latin typeface="Calibri"/>
                          <a:cs typeface="Calibri"/>
                        </a:rPr>
                        <a:t>TRAFO</a:t>
                      </a:r>
                      <a:r>
                        <a:rPr sz="1600" b="1" spc="-50" dirty="0">
                          <a:solidFill>
                            <a:srgbClr val="FFFFFF"/>
                          </a:solidFill>
                          <a:latin typeface="Calibri"/>
                          <a:cs typeface="Calibri"/>
                        </a:rPr>
                        <a:t> </a:t>
                      </a:r>
                      <a:r>
                        <a:rPr sz="1600" b="1" dirty="0">
                          <a:solidFill>
                            <a:srgbClr val="FFFFFF"/>
                          </a:solidFill>
                          <a:latin typeface="Calibri"/>
                          <a:cs typeface="Calibri"/>
                        </a:rPr>
                        <a:t>YÜKLENMELERİ</a:t>
                      </a:r>
                      <a:r>
                        <a:rPr sz="1600" b="1" spc="-85" dirty="0">
                          <a:solidFill>
                            <a:srgbClr val="FFFFFF"/>
                          </a:solidFill>
                          <a:latin typeface="Calibri"/>
                          <a:cs typeface="Calibri"/>
                        </a:rPr>
                        <a:t> </a:t>
                      </a:r>
                      <a:r>
                        <a:rPr sz="1600" b="1" dirty="0">
                          <a:solidFill>
                            <a:srgbClr val="FFFFFF"/>
                          </a:solidFill>
                          <a:latin typeface="Calibri"/>
                          <a:cs typeface="Calibri"/>
                        </a:rPr>
                        <a:t>(%)</a:t>
                      </a:r>
                      <a:endParaRPr sz="1600">
                        <a:latin typeface="Calibri"/>
                        <a:cs typeface="Calibri"/>
                      </a:endParaRPr>
                    </a:p>
                  </a:txBody>
                  <a:tcPr marL="0" marR="0" marT="117475" marB="0">
                    <a:lnL w="12700">
                      <a:solidFill>
                        <a:srgbClr val="F9C39B"/>
                      </a:solidFill>
                      <a:prstDash val="solid"/>
                    </a:lnL>
                    <a:lnR w="12700">
                      <a:solidFill>
                        <a:srgbClr val="F9C39B"/>
                      </a:solidFill>
                      <a:prstDash val="solid"/>
                    </a:lnR>
                    <a:lnT w="12700">
                      <a:solidFill>
                        <a:srgbClr val="F9C39B"/>
                      </a:solidFill>
                      <a:prstDash val="solid"/>
                    </a:lnT>
                    <a:lnB w="12700">
                      <a:solidFill>
                        <a:srgbClr val="FFFFFF"/>
                      </a:solidFill>
                      <a:prstDash val="solid"/>
                    </a:lnB>
                    <a:lnTlToBr w="12700" cmpd="sng">
                      <a:noFill/>
                      <a:prstDash val="solid"/>
                    </a:lnTlToBr>
                    <a:lnBlToTr w="12700" cmpd="sng">
                      <a:noFill/>
                      <a:prstDash val="solid"/>
                    </a:lnBlToTr>
                    <a:solidFill>
                      <a:srgbClr val="EF6F2C"/>
                    </a:solidFill>
                  </a:tcPr>
                </a:tc>
                <a:extLst>
                  <a:ext uri="{0D108BD9-81ED-4DB2-BD59-A6C34878D82A}">
                    <a16:rowId xmlns:a16="http://schemas.microsoft.com/office/drawing/2014/main" val="10000"/>
                  </a:ext>
                </a:extLst>
              </a:tr>
              <a:tr h="2533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5"/>
                        </a:lnSpc>
                        <a:spcBef>
                          <a:spcPts val="15"/>
                        </a:spcBef>
                      </a:pPr>
                      <a:r>
                        <a:rPr sz="1600" spc="-25" dirty="0">
                          <a:latin typeface="Calibri"/>
                          <a:cs typeface="Calibri"/>
                        </a:rPr>
                        <a:t>BOYALIK</a:t>
                      </a:r>
                      <a:r>
                        <a:rPr sz="1600" spc="-15" dirty="0">
                          <a:latin typeface="Calibri"/>
                          <a:cs typeface="Calibri"/>
                        </a:rPr>
                        <a:t> </a:t>
                      </a:r>
                      <a:r>
                        <a:rPr sz="1600" spc="5" dirty="0">
                          <a:latin typeface="Calibri"/>
                          <a:cs typeface="Calibri"/>
                        </a:rPr>
                        <a:t>7800</a:t>
                      </a:r>
                      <a:r>
                        <a:rPr sz="1600" spc="-35" dirty="0">
                          <a:latin typeface="Calibri"/>
                          <a:cs typeface="Calibri"/>
                        </a:rPr>
                        <a:t> </a:t>
                      </a:r>
                      <a:r>
                        <a:rPr sz="1600" spc="-10" dirty="0">
                          <a:latin typeface="Calibri"/>
                          <a:cs typeface="Calibri"/>
                        </a:rPr>
                        <a:t>OTEL</a:t>
                      </a:r>
                      <a:r>
                        <a:rPr sz="1600" spc="-20" dirty="0">
                          <a:latin typeface="Calibri"/>
                          <a:cs typeface="Calibri"/>
                        </a:rPr>
                        <a:t> </a:t>
                      </a:r>
                      <a:r>
                        <a:rPr sz="1600" spc="-10" dirty="0">
                          <a:latin typeface="Calibri"/>
                          <a:cs typeface="Calibri"/>
                        </a:rPr>
                        <a:t>ÖZEL</a:t>
                      </a:r>
                      <a:r>
                        <a:rPr sz="1600" spc="-20" dirty="0">
                          <a:latin typeface="Calibri"/>
                          <a:cs typeface="Calibri"/>
                        </a:rPr>
                        <a:t> </a:t>
                      </a:r>
                      <a:r>
                        <a:rPr sz="1600" spc="5" dirty="0">
                          <a:latin typeface="Calibri"/>
                          <a:cs typeface="Calibri"/>
                        </a:rPr>
                        <a:t>TR</a:t>
                      </a:r>
                      <a:endParaRPr sz="16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875"/>
                        </a:lnSpc>
                        <a:spcBef>
                          <a:spcPts val="15"/>
                        </a:spcBef>
                      </a:pPr>
                      <a:r>
                        <a:rPr sz="1600" dirty="0">
                          <a:latin typeface="Calibri"/>
                          <a:cs typeface="Calibri"/>
                        </a:rPr>
                        <a:t>46,98</a:t>
                      </a:r>
                      <a:endParaRPr sz="16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1"/>
                  </a:ext>
                </a:extLst>
              </a:tr>
              <a:tr h="2533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5"/>
                        </a:lnSpc>
                        <a:spcBef>
                          <a:spcPts val="20"/>
                        </a:spcBef>
                      </a:pPr>
                      <a:r>
                        <a:rPr sz="1600" dirty="0">
                          <a:latin typeface="Calibri"/>
                          <a:cs typeface="Calibri"/>
                        </a:rPr>
                        <a:t>CASA</a:t>
                      </a:r>
                      <a:r>
                        <a:rPr sz="1600" spc="-55" dirty="0">
                          <a:latin typeface="Calibri"/>
                          <a:cs typeface="Calibri"/>
                        </a:rPr>
                        <a:t> </a:t>
                      </a:r>
                      <a:r>
                        <a:rPr sz="1600" spc="-30" dirty="0">
                          <a:latin typeface="Calibri"/>
                          <a:cs typeface="Calibri"/>
                        </a:rPr>
                        <a:t>DEPİLAYA</a:t>
                      </a:r>
                      <a:r>
                        <a:rPr sz="1600" spc="-55" dirty="0">
                          <a:latin typeface="Calibri"/>
                          <a:cs typeface="Calibri"/>
                        </a:rPr>
                        <a:t> </a:t>
                      </a:r>
                      <a:r>
                        <a:rPr sz="1600" spc="-10" dirty="0">
                          <a:latin typeface="Calibri"/>
                          <a:cs typeface="Calibri"/>
                        </a:rPr>
                        <a:t>OTEL</a:t>
                      </a:r>
                      <a:r>
                        <a:rPr sz="1600" spc="-40" dirty="0">
                          <a:latin typeface="Calibri"/>
                          <a:cs typeface="Calibri"/>
                        </a:rPr>
                        <a:t> </a:t>
                      </a:r>
                      <a:r>
                        <a:rPr sz="1600" spc="-10" dirty="0">
                          <a:latin typeface="Calibri"/>
                          <a:cs typeface="Calibri"/>
                        </a:rPr>
                        <a:t>ÖZEL</a:t>
                      </a:r>
                      <a:r>
                        <a:rPr sz="1600" spc="15" dirty="0">
                          <a:latin typeface="Calibri"/>
                          <a:cs typeface="Calibri"/>
                        </a:rPr>
                        <a:t> </a:t>
                      </a:r>
                      <a:r>
                        <a:rPr sz="1600" spc="5" dirty="0">
                          <a:latin typeface="Calibri"/>
                          <a:cs typeface="Calibri"/>
                        </a:rPr>
                        <a:t>TR</a:t>
                      </a:r>
                      <a:endParaRPr sz="16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875"/>
                        </a:lnSpc>
                        <a:spcBef>
                          <a:spcPts val="20"/>
                        </a:spcBef>
                      </a:pPr>
                      <a:r>
                        <a:rPr sz="1600" dirty="0">
                          <a:latin typeface="Calibri"/>
                          <a:cs typeface="Calibri"/>
                        </a:rPr>
                        <a:t>26,41</a:t>
                      </a:r>
                      <a:endParaRPr sz="16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2"/>
                  </a:ext>
                </a:extLst>
              </a:tr>
              <a:tr h="2533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5"/>
                        </a:lnSpc>
                        <a:spcBef>
                          <a:spcPts val="20"/>
                        </a:spcBef>
                      </a:pPr>
                      <a:r>
                        <a:rPr sz="1600" spc="-30" dirty="0">
                          <a:solidFill>
                            <a:schemeClr val="accent1"/>
                          </a:solidFill>
                          <a:latin typeface="Calibri"/>
                          <a:cs typeface="Calibri"/>
                        </a:rPr>
                        <a:t>D</a:t>
                      </a:r>
                      <a:r>
                        <a:rPr sz="1600" dirty="0">
                          <a:solidFill>
                            <a:schemeClr val="accent1"/>
                          </a:solidFill>
                          <a:latin typeface="Calibri"/>
                          <a:cs typeface="Calibri"/>
                        </a:rPr>
                        <a:t>A</a:t>
                      </a:r>
                      <a:r>
                        <a:rPr sz="1600" spc="-125" dirty="0">
                          <a:solidFill>
                            <a:schemeClr val="accent1"/>
                          </a:solidFill>
                          <a:latin typeface="Calibri"/>
                          <a:cs typeface="Calibri"/>
                        </a:rPr>
                        <a:t>L</a:t>
                      </a:r>
                      <a:r>
                        <a:rPr sz="1600" spc="-114" dirty="0">
                          <a:solidFill>
                            <a:schemeClr val="accent1"/>
                          </a:solidFill>
                          <a:latin typeface="Calibri"/>
                          <a:cs typeface="Calibri"/>
                        </a:rPr>
                        <a:t>Y</a:t>
                      </a:r>
                      <a:r>
                        <a:rPr sz="1600" dirty="0">
                          <a:solidFill>
                            <a:schemeClr val="accent1"/>
                          </a:solidFill>
                          <a:latin typeface="Calibri"/>
                          <a:cs typeface="Calibri"/>
                        </a:rPr>
                        <a:t>AN</a:t>
                      </a:r>
                      <a:r>
                        <a:rPr sz="1600" spc="-35" dirty="0">
                          <a:solidFill>
                            <a:schemeClr val="accent1"/>
                          </a:solidFill>
                          <a:latin typeface="Calibri"/>
                          <a:cs typeface="Calibri"/>
                        </a:rPr>
                        <a:t> </a:t>
                      </a:r>
                      <a:r>
                        <a:rPr sz="1600" dirty="0">
                          <a:solidFill>
                            <a:schemeClr val="accent1"/>
                          </a:solidFill>
                          <a:latin typeface="Calibri"/>
                          <a:cs typeface="Calibri"/>
                        </a:rPr>
                        <a:t>ŞA</a:t>
                      </a:r>
                      <a:r>
                        <a:rPr sz="1600" spc="-10" dirty="0">
                          <a:solidFill>
                            <a:schemeClr val="accent1"/>
                          </a:solidFill>
                          <a:latin typeface="Calibri"/>
                          <a:cs typeface="Calibri"/>
                        </a:rPr>
                        <a:t>R</a:t>
                      </a:r>
                      <a:r>
                        <a:rPr sz="1600" dirty="0">
                          <a:solidFill>
                            <a:schemeClr val="accent1"/>
                          </a:solidFill>
                          <a:latin typeface="Calibri"/>
                          <a:cs typeface="Calibri"/>
                        </a:rPr>
                        <a:t>J</a:t>
                      </a:r>
                      <a:r>
                        <a:rPr sz="1600" spc="-35" dirty="0">
                          <a:solidFill>
                            <a:schemeClr val="accent1"/>
                          </a:solidFill>
                          <a:latin typeface="Calibri"/>
                          <a:cs typeface="Calibri"/>
                        </a:rPr>
                        <a:t> </a:t>
                      </a:r>
                      <a:r>
                        <a:rPr sz="1600" dirty="0">
                          <a:solidFill>
                            <a:schemeClr val="accent1"/>
                          </a:solidFill>
                          <a:latin typeface="Calibri"/>
                          <a:cs typeface="Calibri"/>
                        </a:rPr>
                        <a:t>İ</a:t>
                      </a:r>
                      <a:r>
                        <a:rPr sz="1600" spc="5" dirty="0">
                          <a:solidFill>
                            <a:schemeClr val="accent1"/>
                          </a:solidFill>
                          <a:latin typeface="Calibri"/>
                          <a:cs typeface="Calibri"/>
                        </a:rPr>
                        <a:t>S</a:t>
                      </a:r>
                      <a:r>
                        <a:rPr sz="1600" spc="-160" dirty="0">
                          <a:solidFill>
                            <a:schemeClr val="accent1"/>
                          </a:solidFill>
                          <a:latin typeface="Calibri"/>
                          <a:cs typeface="Calibri"/>
                        </a:rPr>
                        <a:t>T</a:t>
                      </a:r>
                      <a:r>
                        <a:rPr sz="1600" dirty="0">
                          <a:solidFill>
                            <a:schemeClr val="accent1"/>
                          </a:solidFill>
                          <a:latin typeface="Calibri"/>
                          <a:cs typeface="Calibri"/>
                        </a:rPr>
                        <a:t>.</a:t>
                      </a: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875"/>
                        </a:lnSpc>
                        <a:spcBef>
                          <a:spcPts val="20"/>
                        </a:spcBef>
                      </a:pPr>
                      <a:r>
                        <a:rPr sz="1600" dirty="0">
                          <a:solidFill>
                            <a:schemeClr val="accent1"/>
                          </a:solidFill>
                          <a:latin typeface="Calibri"/>
                          <a:cs typeface="Calibri"/>
                        </a:rPr>
                        <a:t>52,59</a:t>
                      </a: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3"/>
                  </a:ext>
                </a:extLst>
              </a:tr>
              <a:tr h="2533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5"/>
                        </a:lnSpc>
                        <a:spcBef>
                          <a:spcPts val="20"/>
                        </a:spcBef>
                      </a:pPr>
                      <a:r>
                        <a:rPr sz="1600" dirty="0">
                          <a:solidFill>
                            <a:schemeClr val="accent1"/>
                          </a:solidFill>
                          <a:latin typeface="Calibri"/>
                          <a:cs typeface="Calibri"/>
                        </a:rPr>
                        <a:t>GRAND</a:t>
                      </a:r>
                      <a:r>
                        <a:rPr sz="1600" spc="-5" dirty="0">
                          <a:solidFill>
                            <a:schemeClr val="accent1"/>
                          </a:solidFill>
                          <a:latin typeface="Calibri"/>
                          <a:cs typeface="Calibri"/>
                        </a:rPr>
                        <a:t> </a:t>
                      </a:r>
                      <a:r>
                        <a:rPr sz="1600" spc="-10" dirty="0">
                          <a:solidFill>
                            <a:schemeClr val="accent1"/>
                          </a:solidFill>
                          <a:latin typeface="Calibri"/>
                          <a:cs typeface="Calibri"/>
                        </a:rPr>
                        <a:t>HOTEL</a:t>
                      </a:r>
                      <a:r>
                        <a:rPr sz="1600" spc="-45" dirty="0">
                          <a:solidFill>
                            <a:schemeClr val="accent1"/>
                          </a:solidFill>
                          <a:latin typeface="Calibri"/>
                          <a:cs typeface="Calibri"/>
                        </a:rPr>
                        <a:t> </a:t>
                      </a:r>
                      <a:r>
                        <a:rPr sz="1600" dirty="0">
                          <a:solidFill>
                            <a:schemeClr val="accent1"/>
                          </a:solidFill>
                          <a:latin typeface="Calibri"/>
                          <a:cs typeface="Calibri"/>
                        </a:rPr>
                        <a:t>ŞARJ</a:t>
                      </a:r>
                      <a:r>
                        <a:rPr sz="1600" spc="-20" dirty="0">
                          <a:solidFill>
                            <a:schemeClr val="accent1"/>
                          </a:solidFill>
                          <a:latin typeface="Calibri"/>
                          <a:cs typeface="Calibri"/>
                        </a:rPr>
                        <a:t> </a:t>
                      </a:r>
                      <a:r>
                        <a:rPr sz="1600" spc="-40" dirty="0">
                          <a:solidFill>
                            <a:schemeClr val="accent1"/>
                          </a:solidFill>
                          <a:latin typeface="Calibri"/>
                          <a:cs typeface="Calibri"/>
                        </a:rPr>
                        <a:t>İST.</a:t>
                      </a:r>
                      <a:endParaRPr sz="1600" dirty="0">
                        <a:solidFill>
                          <a:schemeClr val="accent1"/>
                        </a:solidFill>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875"/>
                        </a:lnSpc>
                        <a:spcBef>
                          <a:spcPts val="20"/>
                        </a:spcBef>
                      </a:pPr>
                      <a:r>
                        <a:rPr sz="1600" dirty="0">
                          <a:solidFill>
                            <a:schemeClr val="accent1"/>
                          </a:solidFill>
                          <a:latin typeface="Calibri"/>
                          <a:cs typeface="Calibri"/>
                        </a:rPr>
                        <a:t>42,25</a:t>
                      </a: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4"/>
                  </a:ext>
                </a:extLst>
              </a:tr>
              <a:tr h="2533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0"/>
                        </a:lnSpc>
                        <a:spcBef>
                          <a:spcPts val="20"/>
                        </a:spcBef>
                      </a:pPr>
                      <a:r>
                        <a:rPr sz="1600" dirty="0">
                          <a:latin typeface="Calibri"/>
                          <a:cs typeface="Calibri"/>
                        </a:rPr>
                        <a:t>L-11</a:t>
                      </a:r>
                      <a:r>
                        <a:rPr sz="1600" spc="-30" dirty="0">
                          <a:latin typeface="Calibri"/>
                          <a:cs typeface="Calibri"/>
                        </a:rPr>
                        <a:t> </a:t>
                      </a:r>
                      <a:r>
                        <a:rPr sz="1600" spc="-10" dirty="0">
                          <a:latin typeface="Calibri"/>
                          <a:cs typeface="Calibri"/>
                        </a:rPr>
                        <a:t>ULUSOY</a:t>
                      </a:r>
                      <a:r>
                        <a:rPr sz="1600" spc="-25" dirty="0">
                          <a:latin typeface="Calibri"/>
                          <a:cs typeface="Calibri"/>
                        </a:rPr>
                        <a:t> </a:t>
                      </a:r>
                      <a:r>
                        <a:rPr sz="1600" dirty="0">
                          <a:latin typeface="Calibri"/>
                          <a:cs typeface="Calibri"/>
                        </a:rPr>
                        <a:t>LİMAN</a:t>
                      </a:r>
                      <a:r>
                        <a:rPr sz="1600" spc="-35" dirty="0">
                          <a:latin typeface="Calibri"/>
                          <a:cs typeface="Calibri"/>
                        </a:rPr>
                        <a:t> </a:t>
                      </a:r>
                      <a:r>
                        <a:rPr sz="1600" spc="-10" dirty="0">
                          <a:latin typeface="Calibri"/>
                          <a:cs typeface="Calibri"/>
                        </a:rPr>
                        <a:t>ÖZEL</a:t>
                      </a:r>
                      <a:r>
                        <a:rPr sz="1600" spc="10" dirty="0">
                          <a:latin typeface="Calibri"/>
                          <a:cs typeface="Calibri"/>
                        </a:rPr>
                        <a:t> </a:t>
                      </a:r>
                      <a:r>
                        <a:rPr sz="1600" spc="5" dirty="0">
                          <a:latin typeface="Calibri"/>
                          <a:cs typeface="Calibri"/>
                        </a:rPr>
                        <a:t>TR</a:t>
                      </a:r>
                      <a:endParaRPr sz="1600" dirty="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870"/>
                        </a:lnSpc>
                        <a:spcBef>
                          <a:spcPts val="20"/>
                        </a:spcBef>
                      </a:pPr>
                      <a:r>
                        <a:rPr sz="1600" dirty="0">
                          <a:latin typeface="Calibri"/>
                          <a:cs typeface="Calibri"/>
                        </a:rPr>
                        <a:t>38,05</a:t>
                      </a:r>
                      <a:endParaRPr sz="16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5"/>
                  </a:ext>
                </a:extLst>
              </a:tr>
              <a:tr h="2533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0"/>
                        </a:lnSpc>
                        <a:spcBef>
                          <a:spcPts val="25"/>
                        </a:spcBef>
                      </a:pPr>
                      <a:r>
                        <a:rPr sz="1600" spc="-5" dirty="0">
                          <a:latin typeface="Calibri"/>
                          <a:cs typeface="Calibri"/>
                        </a:rPr>
                        <a:t>L</a:t>
                      </a:r>
                      <a:r>
                        <a:rPr sz="1600" spc="10" dirty="0">
                          <a:latin typeface="Calibri"/>
                          <a:cs typeface="Calibri"/>
                        </a:rPr>
                        <a:t>-</a:t>
                      </a:r>
                      <a:r>
                        <a:rPr sz="1600" dirty="0">
                          <a:latin typeface="Calibri"/>
                          <a:cs typeface="Calibri"/>
                        </a:rPr>
                        <a:t>1</a:t>
                      </a:r>
                      <a:r>
                        <a:rPr sz="1600" spc="5" dirty="0">
                          <a:latin typeface="Calibri"/>
                          <a:cs typeface="Calibri"/>
                        </a:rPr>
                        <a:t>4</a:t>
                      </a:r>
                      <a:r>
                        <a:rPr sz="1600" dirty="0">
                          <a:latin typeface="Calibri"/>
                          <a:cs typeface="Calibri"/>
                        </a:rPr>
                        <a:t>5</a:t>
                      </a:r>
                      <a:r>
                        <a:rPr sz="1600" spc="-25" dirty="0">
                          <a:latin typeface="Calibri"/>
                          <a:cs typeface="Calibri"/>
                        </a:rPr>
                        <a:t> </a:t>
                      </a:r>
                      <a:r>
                        <a:rPr sz="1600" spc="-30" dirty="0">
                          <a:latin typeface="Calibri"/>
                          <a:cs typeface="Calibri"/>
                        </a:rPr>
                        <a:t>D</a:t>
                      </a:r>
                      <a:r>
                        <a:rPr sz="1600" spc="5" dirty="0">
                          <a:latin typeface="Calibri"/>
                          <a:cs typeface="Calibri"/>
                        </a:rPr>
                        <a:t>A</a:t>
                      </a:r>
                      <a:r>
                        <a:rPr sz="1600" spc="-125" dirty="0">
                          <a:latin typeface="Calibri"/>
                          <a:cs typeface="Calibri"/>
                        </a:rPr>
                        <a:t>L</a:t>
                      </a:r>
                      <a:r>
                        <a:rPr sz="1600" spc="-110" dirty="0">
                          <a:latin typeface="Calibri"/>
                          <a:cs typeface="Calibri"/>
                        </a:rPr>
                        <a:t>Y</a:t>
                      </a:r>
                      <a:r>
                        <a:rPr sz="1600" spc="5" dirty="0">
                          <a:latin typeface="Calibri"/>
                          <a:cs typeface="Calibri"/>
                        </a:rPr>
                        <a:t>A</a:t>
                      </a:r>
                      <a:r>
                        <a:rPr sz="1600" dirty="0">
                          <a:latin typeface="Calibri"/>
                          <a:cs typeface="Calibri"/>
                        </a:rPr>
                        <a:t>N</a:t>
                      </a:r>
                      <a:r>
                        <a:rPr sz="1600" spc="-30" dirty="0">
                          <a:latin typeface="Calibri"/>
                          <a:cs typeface="Calibri"/>
                        </a:rPr>
                        <a:t> </a:t>
                      </a:r>
                      <a:r>
                        <a:rPr sz="1600" spc="-5" dirty="0">
                          <a:latin typeface="Calibri"/>
                          <a:cs typeface="Calibri"/>
                        </a:rPr>
                        <a:t>DM</a:t>
                      </a:r>
                      <a:endParaRPr sz="1600">
                        <a:latin typeface="Calibri"/>
                        <a:cs typeface="Calibr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ts val="1870"/>
                        </a:lnSpc>
                        <a:spcBef>
                          <a:spcPts val="25"/>
                        </a:spcBef>
                      </a:pPr>
                      <a:r>
                        <a:rPr sz="1600" dirty="0">
                          <a:latin typeface="Calibri"/>
                          <a:cs typeface="Calibri"/>
                        </a:rPr>
                        <a:t>21</a:t>
                      </a:r>
                      <a:endParaRPr sz="1600">
                        <a:latin typeface="Calibri"/>
                        <a:cs typeface="Calibr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6"/>
                  </a:ext>
                </a:extLst>
              </a:tr>
              <a:tr h="2533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0"/>
                        </a:lnSpc>
                        <a:spcBef>
                          <a:spcPts val="25"/>
                        </a:spcBef>
                      </a:pPr>
                      <a:r>
                        <a:rPr sz="1600" spc="-5" dirty="0">
                          <a:solidFill>
                            <a:schemeClr val="accent1"/>
                          </a:solidFill>
                          <a:latin typeface="Calibri"/>
                          <a:cs typeface="Calibri"/>
                        </a:rPr>
                        <a:t>MİGROS </a:t>
                      </a:r>
                      <a:r>
                        <a:rPr sz="1600" dirty="0">
                          <a:solidFill>
                            <a:schemeClr val="accent1"/>
                          </a:solidFill>
                          <a:latin typeface="Calibri"/>
                          <a:cs typeface="Calibri"/>
                        </a:rPr>
                        <a:t>ŞARJ</a:t>
                      </a:r>
                      <a:r>
                        <a:rPr sz="1600" spc="-60" dirty="0">
                          <a:solidFill>
                            <a:schemeClr val="accent1"/>
                          </a:solidFill>
                          <a:latin typeface="Calibri"/>
                          <a:cs typeface="Calibri"/>
                        </a:rPr>
                        <a:t> </a:t>
                      </a:r>
                      <a:r>
                        <a:rPr sz="1600" spc="-40" dirty="0">
                          <a:solidFill>
                            <a:schemeClr val="accent1"/>
                          </a:solidFill>
                          <a:latin typeface="Calibri"/>
                          <a:cs typeface="Calibri"/>
                        </a:rPr>
                        <a:t>İST.</a:t>
                      </a:r>
                      <a:endParaRPr sz="1600" dirty="0">
                        <a:solidFill>
                          <a:schemeClr val="accent1"/>
                        </a:solidFill>
                        <a:latin typeface="Calibri"/>
                        <a:cs typeface="Calibr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870"/>
                        </a:lnSpc>
                        <a:spcBef>
                          <a:spcPts val="25"/>
                        </a:spcBef>
                      </a:pPr>
                      <a:r>
                        <a:rPr sz="1600" dirty="0">
                          <a:solidFill>
                            <a:schemeClr val="accent1"/>
                          </a:solidFill>
                          <a:latin typeface="Calibri"/>
                          <a:cs typeface="Calibri"/>
                        </a:rPr>
                        <a:t>65,65</a:t>
                      </a: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7"/>
                  </a:ext>
                </a:extLst>
              </a:tr>
              <a:tr h="2533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0"/>
                        </a:lnSpc>
                        <a:spcBef>
                          <a:spcPts val="25"/>
                        </a:spcBef>
                      </a:pPr>
                      <a:r>
                        <a:rPr sz="1600" dirty="0">
                          <a:solidFill>
                            <a:schemeClr val="accent1"/>
                          </a:solidFill>
                          <a:latin typeface="Calibri"/>
                          <a:cs typeface="Calibri"/>
                        </a:rPr>
                        <a:t>OPET</a:t>
                      </a:r>
                      <a:r>
                        <a:rPr sz="1600" spc="-40" dirty="0">
                          <a:solidFill>
                            <a:schemeClr val="accent1"/>
                          </a:solidFill>
                          <a:latin typeface="Calibri"/>
                          <a:cs typeface="Calibri"/>
                        </a:rPr>
                        <a:t> </a:t>
                      </a:r>
                      <a:r>
                        <a:rPr sz="1600" dirty="0">
                          <a:solidFill>
                            <a:schemeClr val="accent1"/>
                          </a:solidFill>
                          <a:latin typeface="Calibri"/>
                          <a:cs typeface="Calibri"/>
                        </a:rPr>
                        <a:t>ŞARJ</a:t>
                      </a:r>
                      <a:r>
                        <a:rPr sz="1600" spc="-30" dirty="0">
                          <a:solidFill>
                            <a:schemeClr val="accent1"/>
                          </a:solidFill>
                          <a:latin typeface="Calibri"/>
                          <a:cs typeface="Calibri"/>
                        </a:rPr>
                        <a:t> </a:t>
                      </a:r>
                      <a:r>
                        <a:rPr sz="1600" spc="-40" dirty="0">
                          <a:solidFill>
                            <a:schemeClr val="accent1"/>
                          </a:solidFill>
                          <a:latin typeface="Calibri"/>
                          <a:cs typeface="Calibri"/>
                        </a:rPr>
                        <a:t>İST.</a:t>
                      </a:r>
                      <a:endParaRPr sz="1600" dirty="0">
                        <a:solidFill>
                          <a:schemeClr val="accent1"/>
                        </a:solidFill>
                        <a:latin typeface="Calibri"/>
                        <a:cs typeface="Calibr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870"/>
                        </a:lnSpc>
                        <a:spcBef>
                          <a:spcPts val="25"/>
                        </a:spcBef>
                      </a:pPr>
                      <a:r>
                        <a:rPr sz="1600" dirty="0">
                          <a:solidFill>
                            <a:schemeClr val="accent1"/>
                          </a:solidFill>
                          <a:latin typeface="Calibri"/>
                          <a:cs typeface="Calibri"/>
                        </a:rPr>
                        <a:t>32,84</a:t>
                      </a: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8"/>
                  </a:ext>
                </a:extLst>
              </a:tr>
              <a:tr h="2533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0"/>
                        </a:lnSpc>
                        <a:spcBef>
                          <a:spcPts val="25"/>
                        </a:spcBef>
                      </a:pPr>
                      <a:r>
                        <a:rPr sz="1600" dirty="0">
                          <a:latin typeface="Calibri"/>
                          <a:cs typeface="Calibri"/>
                        </a:rPr>
                        <a:t>RADISSON</a:t>
                      </a:r>
                      <a:r>
                        <a:rPr sz="1600" spc="-15" dirty="0">
                          <a:latin typeface="Calibri"/>
                          <a:cs typeface="Calibri"/>
                        </a:rPr>
                        <a:t> </a:t>
                      </a:r>
                      <a:r>
                        <a:rPr sz="1600" spc="-10" dirty="0">
                          <a:latin typeface="Calibri"/>
                          <a:cs typeface="Calibri"/>
                        </a:rPr>
                        <a:t>BLUE</a:t>
                      </a:r>
                      <a:r>
                        <a:rPr sz="1600" spc="-5" dirty="0">
                          <a:latin typeface="Calibri"/>
                          <a:cs typeface="Calibri"/>
                        </a:rPr>
                        <a:t> </a:t>
                      </a:r>
                      <a:r>
                        <a:rPr sz="1600" spc="-10" dirty="0">
                          <a:latin typeface="Calibri"/>
                          <a:cs typeface="Calibri"/>
                        </a:rPr>
                        <a:t>OTEL</a:t>
                      </a:r>
                      <a:r>
                        <a:rPr sz="1600" spc="-45" dirty="0">
                          <a:latin typeface="Calibri"/>
                          <a:cs typeface="Calibri"/>
                        </a:rPr>
                        <a:t> </a:t>
                      </a:r>
                      <a:r>
                        <a:rPr sz="1600" spc="-10" dirty="0">
                          <a:latin typeface="Calibri"/>
                          <a:cs typeface="Calibri"/>
                        </a:rPr>
                        <a:t>ÖZEL</a:t>
                      </a:r>
                      <a:r>
                        <a:rPr sz="1600" spc="5" dirty="0">
                          <a:latin typeface="Calibri"/>
                          <a:cs typeface="Calibri"/>
                        </a:rPr>
                        <a:t> TR</a:t>
                      </a:r>
                      <a:endParaRPr sz="1600" dirty="0">
                        <a:latin typeface="Calibri"/>
                        <a:cs typeface="Calibr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870"/>
                        </a:lnSpc>
                        <a:spcBef>
                          <a:spcPts val="25"/>
                        </a:spcBef>
                      </a:pPr>
                      <a:r>
                        <a:rPr sz="1600" dirty="0">
                          <a:latin typeface="Calibri"/>
                          <a:cs typeface="Calibri"/>
                        </a:rPr>
                        <a:t>33,9</a:t>
                      </a: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9"/>
                  </a:ext>
                </a:extLst>
              </a:tr>
            </a:tbl>
          </a:graphicData>
        </a:graphic>
      </p:graphicFrame>
      <p:graphicFrame>
        <p:nvGraphicFramePr>
          <p:cNvPr id="34" name="object 4">
            <a:extLst>
              <a:ext uri="{FF2B5EF4-FFF2-40B4-BE49-F238E27FC236}">
                <a16:creationId xmlns:a16="http://schemas.microsoft.com/office/drawing/2014/main" id="{B1A5E62E-E7B6-4E99-F6CF-EF0813738FB6}"/>
              </a:ext>
            </a:extLst>
          </p:cNvPr>
          <p:cNvGraphicFramePr>
            <a:graphicFrameLocks noGrp="1"/>
          </p:cNvGraphicFramePr>
          <p:nvPr>
            <p:extLst>
              <p:ext uri="{D42A27DB-BD31-4B8C-83A1-F6EECF244321}">
                <p14:modId xmlns:p14="http://schemas.microsoft.com/office/powerpoint/2010/main" val="1280993926"/>
              </p:ext>
            </p:extLst>
          </p:nvPr>
        </p:nvGraphicFramePr>
        <p:xfrm>
          <a:off x="1846707" y="5055996"/>
          <a:ext cx="8493758" cy="567650"/>
        </p:xfrm>
        <a:graphic>
          <a:graphicData uri="http://schemas.openxmlformats.org/drawingml/2006/table">
            <a:tbl>
              <a:tblPr firstRow="1" bandRow="1"/>
              <a:tblGrid>
                <a:gridCol w="2440305">
                  <a:extLst>
                    <a:ext uri="{9D8B030D-6E8A-4147-A177-3AD203B41FA5}">
                      <a16:colId xmlns:a16="http://schemas.microsoft.com/office/drawing/2014/main" val="20000"/>
                    </a:ext>
                  </a:extLst>
                </a:gridCol>
                <a:gridCol w="1797685">
                  <a:extLst>
                    <a:ext uri="{9D8B030D-6E8A-4147-A177-3AD203B41FA5}">
                      <a16:colId xmlns:a16="http://schemas.microsoft.com/office/drawing/2014/main" val="20001"/>
                    </a:ext>
                  </a:extLst>
                </a:gridCol>
                <a:gridCol w="1570354">
                  <a:extLst>
                    <a:ext uri="{9D8B030D-6E8A-4147-A177-3AD203B41FA5}">
                      <a16:colId xmlns:a16="http://schemas.microsoft.com/office/drawing/2014/main" val="20002"/>
                    </a:ext>
                  </a:extLst>
                </a:gridCol>
                <a:gridCol w="2685414">
                  <a:extLst>
                    <a:ext uri="{9D8B030D-6E8A-4147-A177-3AD203B41FA5}">
                      <a16:colId xmlns:a16="http://schemas.microsoft.com/office/drawing/2014/main" val="20003"/>
                    </a:ext>
                  </a:extLst>
                </a:gridCol>
              </a:tblGrid>
              <a:tr h="2838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796290">
                        <a:lnSpc>
                          <a:spcPts val="2135"/>
                        </a:lnSpc>
                      </a:pPr>
                      <a:r>
                        <a:rPr sz="1600" b="1" spc="-10" dirty="0">
                          <a:latin typeface="Calibri"/>
                          <a:cs typeface="Calibri"/>
                        </a:rPr>
                        <a:t>Fider</a:t>
                      </a:r>
                      <a:r>
                        <a:rPr sz="1600" b="1" spc="-25" dirty="0">
                          <a:latin typeface="Calibri"/>
                          <a:cs typeface="Calibri"/>
                        </a:rPr>
                        <a:t> </a:t>
                      </a:r>
                      <a:r>
                        <a:rPr sz="1600" b="1" spc="-10" dirty="0">
                          <a:latin typeface="Calibri"/>
                          <a:cs typeface="Calibri"/>
                        </a:rPr>
                        <a:t>Adı</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EC7C3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ts val="2135"/>
                        </a:lnSpc>
                      </a:pPr>
                      <a:r>
                        <a:rPr sz="1600" b="1" spc="-5" dirty="0">
                          <a:latin typeface="Calibri"/>
                          <a:cs typeface="Calibri"/>
                        </a:rPr>
                        <a:t>Aktif</a:t>
                      </a:r>
                      <a:r>
                        <a:rPr sz="1600" b="1" spc="-20" dirty="0">
                          <a:latin typeface="Calibri"/>
                          <a:cs typeface="Calibri"/>
                        </a:rPr>
                        <a:t> </a:t>
                      </a:r>
                      <a:r>
                        <a:rPr sz="1600" b="1" spc="-5" dirty="0">
                          <a:latin typeface="Calibri"/>
                          <a:cs typeface="Calibri"/>
                        </a:rPr>
                        <a:t>Güç</a:t>
                      </a:r>
                      <a:r>
                        <a:rPr sz="1600" b="1" spc="-15" dirty="0">
                          <a:latin typeface="Calibri"/>
                          <a:cs typeface="Calibri"/>
                        </a:rPr>
                        <a:t> </a:t>
                      </a:r>
                      <a:r>
                        <a:rPr sz="1600" b="1" spc="-5" dirty="0">
                          <a:latin typeface="Calibri"/>
                          <a:cs typeface="Calibri"/>
                        </a:rPr>
                        <a:t>(MW)</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EC7C3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2135"/>
                        </a:lnSpc>
                      </a:pPr>
                      <a:r>
                        <a:rPr sz="1600" b="1" dirty="0">
                          <a:latin typeface="Calibri"/>
                          <a:cs typeface="Calibri"/>
                        </a:rPr>
                        <a:t>Enerji</a:t>
                      </a:r>
                      <a:r>
                        <a:rPr sz="1600" b="1" spc="-75" dirty="0">
                          <a:latin typeface="Calibri"/>
                          <a:cs typeface="Calibri"/>
                        </a:rPr>
                        <a:t> </a:t>
                      </a:r>
                      <a:r>
                        <a:rPr sz="1600" b="1" spc="-5" dirty="0">
                          <a:latin typeface="Calibri"/>
                          <a:cs typeface="Calibri"/>
                        </a:rPr>
                        <a:t>(MWh)</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EC7C3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ts val="2135"/>
                        </a:lnSpc>
                      </a:pPr>
                      <a:r>
                        <a:rPr lang="tr-TR" sz="1600" b="1" spc="-5" dirty="0">
                          <a:latin typeface="Calibri"/>
                          <a:cs typeface="Calibri"/>
                        </a:rPr>
                        <a:t>Yıllık </a:t>
                      </a:r>
                      <a:r>
                        <a:rPr sz="1600" b="1" spc="-5" dirty="0" err="1">
                          <a:latin typeface="Calibri"/>
                          <a:cs typeface="Calibri"/>
                        </a:rPr>
                        <a:t>Ortalama</a:t>
                      </a:r>
                      <a:r>
                        <a:rPr sz="1600" b="1" spc="-20" dirty="0">
                          <a:latin typeface="Calibri"/>
                          <a:cs typeface="Calibri"/>
                        </a:rPr>
                        <a:t> Yüklenme </a:t>
                      </a:r>
                      <a:r>
                        <a:rPr sz="1600" b="1" spc="-5" dirty="0">
                          <a:latin typeface="Calibri"/>
                          <a:cs typeface="Calibri"/>
                        </a:rPr>
                        <a:t>(%)</a:t>
                      </a:r>
                      <a:endParaRPr sz="16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EC7C30"/>
                    </a:solidFill>
                  </a:tcPr>
                </a:tc>
                <a:extLst>
                  <a:ext uri="{0D108BD9-81ED-4DB2-BD59-A6C34878D82A}">
                    <a16:rowId xmlns:a16="http://schemas.microsoft.com/office/drawing/2014/main" val="10000"/>
                  </a:ext>
                </a:extLst>
              </a:tr>
              <a:tr h="2838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2135"/>
                        </a:lnSpc>
                      </a:pPr>
                      <a:r>
                        <a:rPr sz="1800" spc="-30" dirty="0">
                          <a:latin typeface="Calibri"/>
                          <a:cs typeface="Calibri"/>
                        </a:rPr>
                        <a:t>ALAÇATI</a:t>
                      </a:r>
                      <a:r>
                        <a:rPr sz="1800" spc="-5" dirty="0">
                          <a:latin typeface="Calibri"/>
                          <a:cs typeface="Calibri"/>
                        </a:rPr>
                        <a:t> TM_ÇEŞME-2</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2135"/>
                        </a:lnSpc>
                      </a:pPr>
                      <a:r>
                        <a:rPr sz="1800" dirty="0">
                          <a:latin typeface="Calibri"/>
                          <a:cs typeface="Calibri"/>
                        </a:rPr>
                        <a:t>14,5541</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FBE3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2135"/>
                        </a:lnSpc>
                      </a:pPr>
                      <a:r>
                        <a:rPr sz="1800" dirty="0">
                          <a:latin typeface="Calibri"/>
                          <a:cs typeface="Calibri"/>
                        </a:rPr>
                        <a:t>9</a:t>
                      </a:r>
                      <a:r>
                        <a:rPr lang="tr-TR" sz="1800" dirty="0">
                          <a:latin typeface="Calibri"/>
                          <a:cs typeface="Calibri"/>
                        </a:rPr>
                        <a:t>.</a:t>
                      </a:r>
                      <a:r>
                        <a:rPr sz="1800" dirty="0">
                          <a:latin typeface="Calibri"/>
                          <a:cs typeface="Calibri"/>
                        </a:rPr>
                        <a:t>114,914</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FBE3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2135"/>
                        </a:lnSpc>
                      </a:pPr>
                      <a:r>
                        <a:rPr sz="1800" dirty="0">
                          <a:latin typeface="Calibri"/>
                          <a:cs typeface="Calibri"/>
                        </a:rPr>
                        <a:t>63,3</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FBE3D5"/>
                    </a:solidFill>
                  </a:tcPr>
                </a:tc>
                <a:extLst>
                  <a:ext uri="{0D108BD9-81ED-4DB2-BD59-A6C34878D82A}">
                    <a16:rowId xmlns:a16="http://schemas.microsoft.com/office/drawing/2014/main" val="10001"/>
                  </a:ext>
                </a:extLst>
              </a:tr>
            </a:tbl>
          </a:graphicData>
        </a:graphic>
      </p:graphicFrame>
      <p:graphicFrame>
        <p:nvGraphicFramePr>
          <p:cNvPr id="59" name="Grafik 58">
            <a:extLst>
              <a:ext uri="{FF2B5EF4-FFF2-40B4-BE49-F238E27FC236}">
                <a16:creationId xmlns:a16="http://schemas.microsoft.com/office/drawing/2014/main" id="{BD7A1D5D-C55A-997E-F0A4-97BBF3595A45}"/>
              </a:ext>
            </a:extLst>
          </p:cNvPr>
          <p:cNvGraphicFramePr>
            <a:graphicFrameLocks/>
          </p:cNvGraphicFramePr>
          <p:nvPr>
            <p:extLst>
              <p:ext uri="{D42A27DB-BD31-4B8C-83A1-F6EECF244321}">
                <p14:modId xmlns:p14="http://schemas.microsoft.com/office/powerpoint/2010/main" val="2583701440"/>
              </p:ext>
            </p:extLst>
          </p:nvPr>
        </p:nvGraphicFramePr>
        <p:xfrm>
          <a:off x="6249482" y="1551939"/>
          <a:ext cx="5422900" cy="2757417"/>
        </p:xfrm>
        <a:graphic>
          <a:graphicData uri="http://schemas.openxmlformats.org/drawingml/2006/chart">
            <c:chart xmlns:c="http://schemas.openxmlformats.org/drawingml/2006/chart" xmlns:r="http://schemas.openxmlformats.org/officeDocument/2006/relationships" r:id="rId3"/>
          </a:graphicData>
        </a:graphic>
      </p:graphicFrame>
      <p:sp>
        <p:nvSpPr>
          <p:cNvPr id="2" name="object 2">
            <a:extLst>
              <a:ext uri="{FF2B5EF4-FFF2-40B4-BE49-F238E27FC236}">
                <a16:creationId xmlns:a16="http://schemas.microsoft.com/office/drawing/2014/main" id="{30D00855-8602-44CA-774E-33D4FD2A86BF}"/>
              </a:ext>
            </a:extLst>
          </p:cNvPr>
          <p:cNvSpPr txBox="1">
            <a:spLocks/>
          </p:cNvSpPr>
          <p:nvPr/>
        </p:nvSpPr>
        <p:spPr>
          <a:xfrm>
            <a:off x="604824" y="472262"/>
            <a:ext cx="4308475" cy="512445"/>
          </a:xfrm>
          <a:prstGeom prst="rect">
            <a:avLst/>
          </a:prstGeom>
        </p:spPr>
        <p:txBody>
          <a:bodyPr vert="horz" wrap="square" lIns="0" tIns="12065" rIns="0" bIns="0" rtlCol="0">
            <a:spAutoFit/>
          </a:bodyPr>
          <a:lstStyle>
            <a:lvl1pPr>
              <a:defRPr sz="40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lang="tr-TR" sz="3200" kern="0" spc="-10" dirty="0">
                <a:solidFill>
                  <a:sysClr val="windowText" lastClr="000000"/>
                </a:solidFill>
              </a:rPr>
              <a:t>7</a:t>
            </a:r>
            <a:r>
              <a:rPr kumimoji="0" lang="tr-TR" sz="3200" b="1" i="0" u="none" strike="noStrike" kern="0" cap="none" spc="-10" normalizeH="0" baseline="0" noProof="0" dirty="0">
                <a:ln>
                  <a:noFill/>
                </a:ln>
                <a:solidFill>
                  <a:sysClr val="windowText" lastClr="000000"/>
                </a:solidFill>
                <a:effectLst/>
                <a:uLnTx/>
                <a:uFillTx/>
                <a:latin typeface="Arial"/>
                <a:ea typeface="+mj-ea"/>
                <a:cs typeface="Arial"/>
              </a:rPr>
              <a:t>.</a:t>
            </a:r>
            <a:r>
              <a:rPr kumimoji="0" lang="tr-TR" sz="3200" b="1" i="0" u="none" strike="noStrike" kern="0" cap="none" spc="-30" normalizeH="0" baseline="0" noProof="0" dirty="0">
                <a:ln>
                  <a:noFill/>
                </a:ln>
                <a:solidFill>
                  <a:sysClr val="windowText" lastClr="000000"/>
                </a:solidFill>
                <a:effectLst/>
                <a:uLnTx/>
                <a:uFillTx/>
                <a:latin typeface="Arial"/>
                <a:ea typeface="+mj-ea"/>
                <a:cs typeface="Arial"/>
              </a:rPr>
              <a:t> </a:t>
            </a:r>
            <a:r>
              <a:rPr kumimoji="0" lang="tr-TR" sz="3200" b="1" i="0" u="none" strike="noStrike" kern="0" cap="none" spc="-10" normalizeH="0" baseline="0" noProof="0" dirty="0">
                <a:ln>
                  <a:noFill/>
                </a:ln>
                <a:solidFill>
                  <a:sysClr val="windowText" lastClr="000000"/>
                </a:solidFill>
                <a:effectLst/>
                <a:uLnTx/>
                <a:uFillTx/>
                <a:latin typeface="Arial"/>
                <a:ea typeface="+mj-ea"/>
                <a:cs typeface="Arial"/>
              </a:rPr>
              <a:t>Bulgular</a:t>
            </a:r>
            <a:endParaRPr kumimoji="0" lang="tr-TR" sz="3200" b="1" i="0" u="none" strike="noStrike" kern="0" cap="none" spc="0" normalizeH="0" baseline="0" noProof="0" dirty="0">
              <a:ln>
                <a:noFill/>
              </a:ln>
              <a:solidFill>
                <a:sysClr val="windowText" lastClr="000000"/>
              </a:solidFill>
              <a:effectLst/>
              <a:uLnTx/>
              <a:uFillTx/>
              <a:latin typeface="Arial"/>
              <a:ea typeface="+mj-ea"/>
              <a:cs typeface="Arial"/>
            </a:endParaRPr>
          </a:p>
        </p:txBody>
      </p:sp>
      <p:sp>
        <p:nvSpPr>
          <p:cNvPr id="3" name="Metin kutusu 2">
            <a:extLst>
              <a:ext uri="{FF2B5EF4-FFF2-40B4-BE49-F238E27FC236}">
                <a16:creationId xmlns:a16="http://schemas.microsoft.com/office/drawing/2014/main" id="{C8A8B9E0-1F08-502F-D243-7CF9F8B51906}"/>
              </a:ext>
            </a:extLst>
          </p:cNvPr>
          <p:cNvSpPr txBox="1"/>
          <p:nvPr/>
        </p:nvSpPr>
        <p:spPr>
          <a:xfrm>
            <a:off x="795714" y="1083657"/>
            <a:ext cx="2101986" cy="369332"/>
          </a:xfrm>
          <a:prstGeom prst="rect">
            <a:avLst/>
          </a:prstGeom>
          <a:noFill/>
        </p:spPr>
        <p:txBody>
          <a:bodyPr wrap="none" rtlCol="0">
            <a:spAutoFit/>
          </a:bodyPr>
          <a:lstStyle/>
          <a:p>
            <a:r>
              <a:rPr lang="tr-TR" b="1" dirty="0"/>
              <a:t>Senaryo-2</a:t>
            </a:r>
            <a:r>
              <a:rPr lang="tr-TR" dirty="0"/>
              <a:t> </a:t>
            </a:r>
            <a:r>
              <a:rPr lang="tr-TR" b="1" dirty="0"/>
              <a:t>Bulguları</a:t>
            </a:r>
          </a:p>
        </p:txBody>
      </p:sp>
      <p:sp>
        <p:nvSpPr>
          <p:cNvPr id="7" name="Freeform 3">
            <a:extLst>
              <a:ext uri="{FF2B5EF4-FFF2-40B4-BE49-F238E27FC236}">
                <a16:creationId xmlns:a16="http://schemas.microsoft.com/office/drawing/2014/main" id="{35A02EB5-D171-1C04-3317-FBB2C00FD464}"/>
              </a:ext>
            </a:extLst>
          </p:cNvPr>
          <p:cNvSpPr/>
          <p:nvPr/>
        </p:nvSpPr>
        <p:spPr>
          <a:xfrm>
            <a:off x="289952" y="1083657"/>
            <a:ext cx="459335" cy="355816"/>
          </a:xfrm>
          <a:custGeom>
            <a:avLst/>
            <a:gdLst/>
            <a:ahLst/>
            <a:cxnLst/>
            <a:rect l="l" t="t" r="r" b="b"/>
            <a:pathLst>
              <a:path w="972608" h="810912">
                <a:moveTo>
                  <a:pt x="0" y="0"/>
                </a:moveTo>
                <a:lnTo>
                  <a:pt x="972608" y="0"/>
                </a:lnTo>
                <a:lnTo>
                  <a:pt x="972608" y="810912"/>
                </a:lnTo>
                <a:lnTo>
                  <a:pt x="0" y="810912"/>
                </a:lnTo>
                <a:lnTo>
                  <a:pt x="0" y="0"/>
                </a:lnTo>
                <a:close/>
              </a:path>
            </a:pathLst>
          </a:custGeom>
          <a:blipFill>
            <a:blip r:embed="rId4">
              <a:extLst>
                <a:ext uri="{96DAC541-7B7A-43D3-8B79-37D633B846F1}">
                  <asvg:svgBlip xmlns:asvg="http://schemas.microsoft.com/office/drawing/2016/SVG/main" r:embed="rId5"/>
                </a:ext>
              </a:extLst>
            </a:blip>
            <a:stretch>
              <a:fillRect t="-72" b="-72"/>
            </a:stretch>
          </a:blipFill>
        </p:spPr>
        <p:txBody>
          <a:bodyPr/>
          <a:lstStyle/>
          <a:p>
            <a:endParaRPr lang="tr-TR"/>
          </a:p>
        </p:txBody>
      </p:sp>
    </p:spTree>
    <p:extLst>
      <p:ext uri="{BB962C8B-B14F-4D97-AF65-F5344CB8AC3E}">
        <p14:creationId xmlns:p14="http://schemas.microsoft.com/office/powerpoint/2010/main" val="3155627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a:extLst>
              <a:ext uri="{FF2B5EF4-FFF2-40B4-BE49-F238E27FC236}">
                <a16:creationId xmlns:a16="http://schemas.microsoft.com/office/drawing/2014/main" id="{13F7B17B-F310-2DF2-EC4C-D952347F2FAE}"/>
              </a:ext>
            </a:extLst>
          </p:cNvPr>
          <p:cNvGraphicFramePr>
            <a:graphicFrameLocks noGrp="1"/>
          </p:cNvGraphicFramePr>
          <p:nvPr/>
        </p:nvGraphicFramePr>
        <p:xfrm>
          <a:off x="519620" y="1551939"/>
          <a:ext cx="5422900" cy="2757417"/>
        </p:xfrm>
        <a:graphic>
          <a:graphicData uri="http://schemas.openxmlformats.org/drawingml/2006/table">
            <a:tbl>
              <a:tblPr firstRow="1" bandRow="1"/>
              <a:tblGrid>
                <a:gridCol w="2711450">
                  <a:extLst>
                    <a:ext uri="{9D8B030D-6E8A-4147-A177-3AD203B41FA5}">
                      <a16:colId xmlns:a16="http://schemas.microsoft.com/office/drawing/2014/main" val="20000"/>
                    </a:ext>
                  </a:extLst>
                </a:gridCol>
                <a:gridCol w="2711450">
                  <a:extLst>
                    <a:ext uri="{9D8B030D-6E8A-4147-A177-3AD203B41FA5}">
                      <a16:colId xmlns:a16="http://schemas.microsoft.com/office/drawing/2014/main" val="20001"/>
                    </a:ext>
                  </a:extLst>
                </a:gridCol>
              </a:tblGrid>
              <a:tr h="47713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94080">
                        <a:lnSpc>
                          <a:spcPct val="100000"/>
                        </a:lnSpc>
                        <a:spcBef>
                          <a:spcPts val="925"/>
                        </a:spcBef>
                      </a:pPr>
                      <a:r>
                        <a:rPr sz="1600" b="1" spc="5" dirty="0">
                          <a:solidFill>
                            <a:srgbClr val="FFFFFF"/>
                          </a:solidFill>
                          <a:latin typeface="Calibri"/>
                          <a:cs typeface="Calibri"/>
                        </a:rPr>
                        <a:t>TRAFO</a:t>
                      </a:r>
                      <a:r>
                        <a:rPr sz="1600" b="1" spc="-65" dirty="0">
                          <a:solidFill>
                            <a:srgbClr val="FFFFFF"/>
                          </a:solidFill>
                          <a:latin typeface="Calibri"/>
                          <a:cs typeface="Calibri"/>
                        </a:rPr>
                        <a:t> </a:t>
                      </a:r>
                      <a:r>
                        <a:rPr sz="1600" b="1" dirty="0">
                          <a:solidFill>
                            <a:srgbClr val="FFFFFF"/>
                          </a:solidFill>
                          <a:latin typeface="Calibri"/>
                          <a:cs typeface="Calibri"/>
                        </a:rPr>
                        <a:t>ADI</a:t>
                      </a:r>
                      <a:endParaRPr sz="1600">
                        <a:latin typeface="Calibri"/>
                        <a:cs typeface="Calibri"/>
                      </a:endParaRPr>
                    </a:p>
                  </a:txBody>
                  <a:tcPr marL="0" marR="0" marT="117475" marB="0">
                    <a:lnL w="12700">
                      <a:solidFill>
                        <a:srgbClr val="F9C39B"/>
                      </a:solidFill>
                      <a:prstDash val="solid"/>
                    </a:lnL>
                    <a:lnR w="12700">
                      <a:solidFill>
                        <a:srgbClr val="F9C39B"/>
                      </a:solidFill>
                      <a:prstDash val="solid"/>
                    </a:lnR>
                    <a:lnT w="12700">
                      <a:solidFill>
                        <a:srgbClr val="F9C39B"/>
                      </a:solidFill>
                      <a:prstDash val="solid"/>
                    </a:lnT>
                    <a:lnB w="12700">
                      <a:solidFill>
                        <a:srgbClr val="FFFFFF"/>
                      </a:solidFill>
                      <a:prstDash val="solid"/>
                    </a:lnB>
                    <a:lnTlToBr w="12700" cmpd="sng">
                      <a:noFill/>
                      <a:prstDash val="solid"/>
                    </a:lnTlToBr>
                    <a:lnBlToTr w="12700" cmpd="sng">
                      <a:noFill/>
                      <a:prstDash val="solid"/>
                    </a:lnBlToTr>
                    <a:solidFill>
                      <a:srgbClr val="EF6F2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8760">
                        <a:lnSpc>
                          <a:spcPct val="100000"/>
                        </a:lnSpc>
                        <a:spcBef>
                          <a:spcPts val="925"/>
                        </a:spcBef>
                      </a:pPr>
                      <a:r>
                        <a:rPr sz="1600" b="1" spc="5" dirty="0">
                          <a:solidFill>
                            <a:srgbClr val="FFFFFF"/>
                          </a:solidFill>
                          <a:latin typeface="Calibri"/>
                          <a:cs typeface="Calibri"/>
                        </a:rPr>
                        <a:t>TRAFO</a:t>
                      </a:r>
                      <a:r>
                        <a:rPr sz="1600" b="1" spc="-50" dirty="0">
                          <a:solidFill>
                            <a:srgbClr val="FFFFFF"/>
                          </a:solidFill>
                          <a:latin typeface="Calibri"/>
                          <a:cs typeface="Calibri"/>
                        </a:rPr>
                        <a:t> </a:t>
                      </a:r>
                      <a:r>
                        <a:rPr sz="1600" b="1" dirty="0">
                          <a:solidFill>
                            <a:srgbClr val="FFFFFF"/>
                          </a:solidFill>
                          <a:latin typeface="Calibri"/>
                          <a:cs typeface="Calibri"/>
                        </a:rPr>
                        <a:t>YÜKLENMELERİ</a:t>
                      </a:r>
                      <a:r>
                        <a:rPr sz="1600" b="1" spc="-85" dirty="0">
                          <a:solidFill>
                            <a:srgbClr val="FFFFFF"/>
                          </a:solidFill>
                          <a:latin typeface="Calibri"/>
                          <a:cs typeface="Calibri"/>
                        </a:rPr>
                        <a:t> </a:t>
                      </a:r>
                      <a:r>
                        <a:rPr sz="1600" b="1" dirty="0">
                          <a:solidFill>
                            <a:srgbClr val="FFFFFF"/>
                          </a:solidFill>
                          <a:latin typeface="Calibri"/>
                          <a:cs typeface="Calibri"/>
                        </a:rPr>
                        <a:t>(%)</a:t>
                      </a:r>
                      <a:endParaRPr sz="1600">
                        <a:latin typeface="Calibri"/>
                        <a:cs typeface="Calibri"/>
                      </a:endParaRPr>
                    </a:p>
                  </a:txBody>
                  <a:tcPr marL="0" marR="0" marT="117475" marB="0">
                    <a:lnL w="12700">
                      <a:solidFill>
                        <a:srgbClr val="F9C39B"/>
                      </a:solidFill>
                      <a:prstDash val="solid"/>
                    </a:lnL>
                    <a:lnR w="12700">
                      <a:solidFill>
                        <a:srgbClr val="F9C39B"/>
                      </a:solidFill>
                      <a:prstDash val="solid"/>
                    </a:lnR>
                    <a:lnT w="12700">
                      <a:solidFill>
                        <a:srgbClr val="F9C39B"/>
                      </a:solidFill>
                      <a:prstDash val="solid"/>
                    </a:lnT>
                    <a:lnB w="12700">
                      <a:solidFill>
                        <a:srgbClr val="FFFFFF"/>
                      </a:solidFill>
                      <a:prstDash val="solid"/>
                    </a:lnB>
                    <a:lnTlToBr w="12700" cmpd="sng">
                      <a:noFill/>
                      <a:prstDash val="solid"/>
                    </a:lnTlToBr>
                    <a:lnBlToTr w="12700" cmpd="sng">
                      <a:noFill/>
                      <a:prstDash val="solid"/>
                    </a:lnBlToTr>
                    <a:solidFill>
                      <a:srgbClr val="EF6F2C"/>
                    </a:solidFill>
                  </a:tcPr>
                </a:tc>
                <a:extLst>
                  <a:ext uri="{0D108BD9-81ED-4DB2-BD59-A6C34878D82A}">
                    <a16:rowId xmlns:a16="http://schemas.microsoft.com/office/drawing/2014/main" val="10000"/>
                  </a:ext>
                </a:extLst>
              </a:tr>
              <a:tr h="2533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5"/>
                        </a:lnSpc>
                        <a:spcBef>
                          <a:spcPts val="15"/>
                        </a:spcBef>
                      </a:pPr>
                      <a:r>
                        <a:rPr sz="1600" spc="-25" dirty="0">
                          <a:latin typeface="Calibri"/>
                          <a:cs typeface="Calibri"/>
                        </a:rPr>
                        <a:t>BOYALIK</a:t>
                      </a:r>
                      <a:r>
                        <a:rPr sz="1600" spc="-15" dirty="0">
                          <a:latin typeface="Calibri"/>
                          <a:cs typeface="Calibri"/>
                        </a:rPr>
                        <a:t> </a:t>
                      </a:r>
                      <a:r>
                        <a:rPr sz="1600" spc="5" dirty="0">
                          <a:latin typeface="Calibri"/>
                          <a:cs typeface="Calibri"/>
                        </a:rPr>
                        <a:t>7800</a:t>
                      </a:r>
                      <a:r>
                        <a:rPr sz="1600" spc="-35" dirty="0">
                          <a:latin typeface="Calibri"/>
                          <a:cs typeface="Calibri"/>
                        </a:rPr>
                        <a:t> </a:t>
                      </a:r>
                      <a:r>
                        <a:rPr sz="1600" spc="-10" dirty="0">
                          <a:latin typeface="Calibri"/>
                          <a:cs typeface="Calibri"/>
                        </a:rPr>
                        <a:t>OTEL</a:t>
                      </a:r>
                      <a:r>
                        <a:rPr sz="1600" spc="-20" dirty="0">
                          <a:latin typeface="Calibri"/>
                          <a:cs typeface="Calibri"/>
                        </a:rPr>
                        <a:t> </a:t>
                      </a:r>
                      <a:r>
                        <a:rPr sz="1600" spc="-10" dirty="0">
                          <a:latin typeface="Calibri"/>
                          <a:cs typeface="Calibri"/>
                        </a:rPr>
                        <a:t>ÖZEL</a:t>
                      </a:r>
                      <a:r>
                        <a:rPr sz="1600" spc="-20" dirty="0">
                          <a:latin typeface="Calibri"/>
                          <a:cs typeface="Calibri"/>
                        </a:rPr>
                        <a:t> </a:t>
                      </a:r>
                      <a:r>
                        <a:rPr sz="1600" spc="5" dirty="0">
                          <a:latin typeface="Calibri"/>
                          <a:cs typeface="Calibri"/>
                        </a:rPr>
                        <a:t>TR</a:t>
                      </a:r>
                      <a:endParaRPr sz="1600" dirty="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6830" algn="r">
                        <a:lnSpc>
                          <a:spcPts val="1814"/>
                        </a:lnSpc>
                      </a:pPr>
                      <a:r>
                        <a:rPr sz="1600" dirty="0">
                          <a:latin typeface="Calibri"/>
                          <a:cs typeface="Calibri"/>
                        </a:rPr>
                        <a:t>42,18</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1"/>
                  </a:ext>
                </a:extLst>
              </a:tr>
              <a:tr h="2533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5"/>
                        </a:lnSpc>
                        <a:spcBef>
                          <a:spcPts val="20"/>
                        </a:spcBef>
                      </a:pPr>
                      <a:r>
                        <a:rPr sz="1600" dirty="0">
                          <a:latin typeface="Calibri"/>
                          <a:cs typeface="Calibri"/>
                        </a:rPr>
                        <a:t>CASA</a:t>
                      </a:r>
                      <a:r>
                        <a:rPr sz="1600" spc="-55" dirty="0">
                          <a:latin typeface="Calibri"/>
                          <a:cs typeface="Calibri"/>
                        </a:rPr>
                        <a:t> </a:t>
                      </a:r>
                      <a:r>
                        <a:rPr sz="1600" spc="-30" dirty="0">
                          <a:latin typeface="Calibri"/>
                          <a:cs typeface="Calibri"/>
                        </a:rPr>
                        <a:t>DEPİLAYA</a:t>
                      </a:r>
                      <a:r>
                        <a:rPr sz="1600" spc="-55" dirty="0">
                          <a:latin typeface="Calibri"/>
                          <a:cs typeface="Calibri"/>
                        </a:rPr>
                        <a:t> </a:t>
                      </a:r>
                      <a:r>
                        <a:rPr sz="1600" spc="-10" dirty="0">
                          <a:latin typeface="Calibri"/>
                          <a:cs typeface="Calibri"/>
                        </a:rPr>
                        <a:t>OTEL</a:t>
                      </a:r>
                      <a:r>
                        <a:rPr sz="1600" spc="-40" dirty="0">
                          <a:latin typeface="Calibri"/>
                          <a:cs typeface="Calibri"/>
                        </a:rPr>
                        <a:t> </a:t>
                      </a:r>
                      <a:r>
                        <a:rPr sz="1600" spc="-10" dirty="0">
                          <a:latin typeface="Calibri"/>
                          <a:cs typeface="Calibri"/>
                        </a:rPr>
                        <a:t>ÖZEL</a:t>
                      </a:r>
                      <a:r>
                        <a:rPr sz="1600" spc="15" dirty="0">
                          <a:latin typeface="Calibri"/>
                          <a:cs typeface="Calibri"/>
                        </a:rPr>
                        <a:t> </a:t>
                      </a:r>
                      <a:r>
                        <a:rPr sz="1600" spc="5" dirty="0">
                          <a:latin typeface="Calibri"/>
                          <a:cs typeface="Calibri"/>
                        </a:rPr>
                        <a:t>TR</a:t>
                      </a:r>
                      <a:endParaRPr sz="16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6830" algn="r">
                        <a:lnSpc>
                          <a:spcPts val="1814"/>
                        </a:lnSpc>
                      </a:pPr>
                      <a:r>
                        <a:rPr sz="1600" dirty="0">
                          <a:latin typeface="Calibri"/>
                          <a:cs typeface="Calibri"/>
                        </a:rPr>
                        <a:t>23,51</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2"/>
                  </a:ext>
                </a:extLst>
              </a:tr>
              <a:tr h="2533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5"/>
                        </a:lnSpc>
                        <a:spcBef>
                          <a:spcPts val="20"/>
                        </a:spcBef>
                      </a:pPr>
                      <a:r>
                        <a:rPr sz="1600" spc="-30" dirty="0">
                          <a:latin typeface="Calibri"/>
                          <a:cs typeface="Calibri"/>
                        </a:rPr>
                        <a:t>D</a:t>
                      </a:r>
                      <a:r>
                        <a:rPr sz="1600" dirty="0">
                          <a:latin typeface="Calibri"/>
                          <a:cs typeface="Calibri"/>
                        </a:rPr>
                        <a:t>A</a:t>
                      </a:r>
                      <a:r>
                        <a:rPr sz="1600" spc="-125" dirty="0">
                          <a:latin typeface="Calibri"/>
                          <a:cs typeface="Calibri"/>
                        </a:rPr>
                        <a:t>L</a:t>
                      </a:r>
                      <a:r>
                        <a:rPr sz="1600" spc="-114" dirty="0">
                          <a:latin typeface="Calibri"/>
                          <a:cs typeface="Calibri"/>
                        </a:rPr>
                        <a:t>Y</a:t>
                      </a:r>
                      <a:r>
                        <a:rPr sz="1600" dirty="0">
                          <a:latin typeface="Calibri"/>
                          <a:cs typeface="Calibri"/>
                        </a:rPr>
                        <a:t>AN</a:t>
                      </a:r>
                      <a:r>
                        <a:rPr sz="1600" spc="-35" dirty="0">
                          <a:latin typeface="Calibri"/>
                          <a:cs typeface="Calibri"/>
                        </a:rPr>
                        <a:t> </a:t>
                      </a:r>
                      <a:r>
                        <a:rPr sz="1600" dirty="0">
                          <a:latin typeface="Calibri"/>
                          <a:cs typeface="Calibri"/>
                        </a:rPr>
                        <a:t>ŞA</a:t>
                      </a:r>
                      <a:r>
                        <a:rPr sz="1600" spc="-10" dirty="0">
                          <a:latin typeface="Calibri"/>
                          <a:cs typeface="Calibri"/>
                        </a:rPr>
                        <a:t>R</a:t>
                      </a:r>
                      <a:r>
                        <a:rPr sz="1600" dirty="0">
                          <a:latin typeface="Calibri"/>
                          <a:cs typeface="Calibri"/>
                        </a:rPr>
                        <a:t>J</a:t>
                      </a:r>
                      <a:r>
                        <a:rPr sz="1600" spc="-35" dirty="0">
                          <a:latin typeface="Calibri"/>
                          <a:cs typeface="Calibri"/>
                        </a:rPr>
                        <a:t> </a:t>
                      </a:r>
                      <a:r>
                        <a:rPr sz="1600" dirty="0">
                          <a:latin typeface="Calibri"/>
                          <a:cs typeface="Calibri"/>
                        </a:rPr>
                        <a:t>İ</a:t>
                      </a:r>
                      <a:r>
                        <a:rPr sz="1600" spc="5" dirty="0">
                          <a:latin typeface="Calibri"/>
                          <a:cs typeface="Calibri"/>
                        </a:rPr>
                        <a:t>S</a:t>
                      </a:r>
                      <a:r>
                        <a:rPr sz="1600" spc="-160" dirty="0">
                          <a:latin typeface="Calibri"/>
                          <a:cs typeface="Calibri"/>
                        </a:rPr>
                        <a:t>T</a:t>
                      </a:r>
                      <a:r>
                        <a:rPr sz="1600" dirty="0">
                          <a:latin typeface="Calibri"/>
                          <a:cs typeface="Calibri"/>
                        </a:rPr>
                        <a:t>.</a:t>
                      </a:r>
                      <a:endParaRPr sz="16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6830" algn="r">
                        <a:lnSpc>
                          <a:spcPts val="1814"/>
                        </a:lnSpc>
                      </a:pPr>
                      <a:r>
                        <a:rPr sz="1600" dirty="0">
                          <a:latin typeface="Calibri"/>
                          <a:cs typeface="Calibri"/>
                        </a:rPr>
                        <a:t>46,82</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3"/>
                  </a:ext>
                </a:extLst>
              </a:tr>
              <a:tr h="2533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5"/>
                        </a:lnSpc>
                        <a:spcBef>
                          <a:spcPts val="20"/>
                        </a:spcBef>
                      </a:pPr>
                      <a:r>
                        <a:rPr sz="1600" dirty="0">
                          <a:latin typeface="Calibri"/>
                          <a:cs typeface="Calibri"/>
                        </a:rPr>
                        <a:t>GRAND</a:t>
                      </a:r>
                      <a:r>
                        <a:rPr sz="1600" spc="-5" dirty="0">
                          <a:latin typeface="Calibri"/>
                          <a:cs typeface="Calibri"/>
                        </a:rPr>
                        <a:t> </a:t>
                      </a:r>
                      <a:r>
                        <a:rPr sz="1600" spc="-10" dirty="0">
                          <a:latin typeface="Calibri"/>
                          <a:cs typeface="Calibri"/>
                        </a:rPr>
                        <a:t>HOTEL</a:t>
                      </a:r>
                      <a:r>
                        <a:rPr sz="1600" spc="-45" dirty="0">
                          <a:latin typeface="Calibri"/>
                          <a:cs typeface="Calibri"/>
                        </a:rPr>
                        <a:t> </a:t>
                      </a:r>
                      <a:r>
                        <a:rPr sz="1600" dirty="0">
                          <a:latin typeface="Calibri"/>
                          <a:cs typeface="Calibri"/>
                        </a:rPr>
                        <a:t>ŞARJ</a:t>
                      </a:r>
                      <a:r>
                        <a:rPr sz="1600" spc="-20" dirty="0">
                          <a:latin typeface="Calibri"/>
                          <a:cs typeface="Calibri"/>
                        </a:rPr>
                        <a:t> </a:t>
                      </a:r>
                      <a:r>
                        <a:rPr sz="1600" spc="-40" dirty="0">
                          <a:latin typeface="Calibri"/>
                          <a:cs typeface="Calibri"/>
                        </a:rPr>
                        <a:t>İST.</a:t>
                      </a:r>
                      <a:endParaRPr sz="16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6830" algn="r">
                        <a:lnSpc>
                          <a:spcPts val="1820"/>
                        </a:lnSpc>
                      </a:pPr>
                      <a:r>
                        <a:rPr sz="1600" dirty="0">
                          <a:latin typeface="Calibri"/>
                          <a:cs typeface="Calibri"/>
                        </a:rPr>
                        <a:t>37,59</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4"/>
                  </a:ext>
                </a:extLst>
              </a:tr>
              <a:tr h="2533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0"/>
                        </a:lnSpc>
                        <a:spcBef>
                          <a:spcPts val="20"/>
                        </a:spcBef>
                      </a:pPr>
                      <a:r>
                        <a:rPr sz="1600" dirty="0">
                          <a:latin typeface="Calibri"/>
                          <a:cs typeface="Calibri"/>
                        </a:rPr>
                        <a:t>L-11</a:t>
                      </a:r>
                      <a:r>
                        <a:rPr sz="1600" spc="-30" dirty="0">
                          <a:latin typeface="Calibri"/>
                          <a:cs typeface="Calibri"/>
                        </a:rPr>
                        <a:t> </a:t>
                      </a:r>
                      <a:r>
                        <a:rPr sz="1600" spc="-10" dirty="0">
                          <a:latin typeface="Calibri"/>
                          <a:cs typeface="Calibri"/>
                        </a:rPr>
                        <a:t>ULUSOY</a:t>
                      </a:r>
                      <a:r>
                        <a:rPr sz="1600" spc="-25" dirty="0">
                          <a:latin typeface="Calibri"/>
                          <a:cs typeface="Calibri"/>
                        </a:rPr>
                        <a:t> </a:t>
                      </a:r>
                      <a:r>
                        <a:rPr sz="1600" dirty="0">
                          <a:latin typeface="Calibri"/>
                          <a:cs typeface="Calibri"/>
                        </a:rPr>
                        <a:t>LİMAN</a:t>
                      </a:r>
                      <a:r>
                        <a:rPr sz="1600" spc="-35" dirty="0">
                          <a:latin typeface="Calibri"/>
                          <a:cs typeface="Calibri"/>
                        </a:rPr>
                        <a:t> </a:t>
                      </a:r>
                      <a:r>
                        <a:rPr sz="1600" spc="-10" dirty="0">
                          <a:latin typeface="Calibri"/>
                          <a:cs typeface="Calibri"/>
                        </a:rPr>
                        <a:t>ÖZEL</a:t>
                      </a:r>
                      <a:r>
                        <a:rPr sz="1600" spc="10" dirty="0">
                          <a:latin typeface="Calibri"/>
                          <a:cs typeface="Calibri"/>
                        </a:rPr>
                        <a:t> </a:t>
                      </a:r>
                      <a:r>
                        <a:rPr sz="1600" spc="5" dirty="0">
                          <a:latin typeface="Calibri"/>
                          <a:cs typeface="Calibri"/>
                        </a:rPr>
                        <a:t>TR</a:t>
                      </a:r>
                      <a:endParaRPr sz="16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6830" algn="r">
                        <a:lnSpc>
                          <a:spcPts val="1820"/>
                        </a:lnSpc>
                      </a:pPr>
                      <a:r>
                        <a:rPr sz="1600" dirty="0">
                          <a:latin typeface="Calibri"/>
                          <a:cs typeface="Calibri"/>
                        </a:rPr>
                        <a:t>35,23</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5"/>
                  </a:ext>
                </a:extLst>
              </a:tr>
              <a:tr h="2533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0"/>
                        </a:lnSpc>
                        <a:spcBef>
                          <a:spcPts val="25"/>
                        </a:spcBef>
                      </a:pPr>
                      <a:r>
                        <a:rPr sz="1600" spc="-5" dirty="0">
                          <a:latin typeface="Calibri"/>
                          <a:cs typeface="Calibri"/>
                        </a:rPr>
                        <a:t>L</a:t>
                      </a:r>
                      <a:r>
                        <a:rPr sz="1600" spc="10" dirty="0">
                          <a:latin typeface="Calibri"/>
                          <a:cs typeface="Calibri"/>
                        </a:rPr>
                        <a:t>-</a:t>
                      </a:r>
                      <a:r>
                        <a:rPr sz="1600" dirty="0">
                          <a:latin typeface="Calibri"/>
                          <a:cs typeface="Calibri"/>
                        </a:rPr>
                        <a:t>1</a:t>
                      </a:r>
                      <a:r>
                        <a:rPr sz="1600" spc="5" dirty="0">
                          <a:latin typeface="Calibri"/>
                          <a:cs typeface="Calibri"/>
                        </a:rPr>
                        <a:t>4</a:t>
                      </a:r>
                      <a:r>
                        <a:rPr sz="1600" dirty="0">
                          <a:latin typeface="Calibri"/>
                          <a:cs typeface="Calibri"/>
                        </a:rPr>
                        <a:t>5</a:t>
                      </a:r>
                      <a:r>
                        <a:rPr sz="1600" spc="-25" dirty="0">
                          <a:latin typeface="Calibri"/>
                          <a:cs typeface="Calibri"/>
                        </a:rPr>
                        <a:t> </a:t>
                      </a:r>
                      <a:r>
                        <a:rPr sz="1600" spc="-30" dirty="0">
                          <a:latin typeface="Calibri"/>
                          <a:cs typeface="Calibri"/>
                        </a:rPr>
                        <a:t>D</a:t>
                      </a:r>
                      <a:r>
                        <a:rPr sz="1600" spc="5" dirty="0">
                          <a:latin typeface="Calibri"/>
                          <a:cs typeface="Calibri"/>
                        </a:rPr>
                        <a:t>A</a:t>
                      </a:r>
                      <a:r>
                        <a:rPr sz="1600" spc="-125" dirty="0">
                          <a:latin typeface="Calibri"/>
                          <a:cs typeface="Calibri"/>
                        </a:rPr>
                        <a:t>L</a:t>
                      </a:r>
                      <a:r>
                        <a:rPr sz="1600" spc="-110" dirty="0">
                          <a:latin typeface="Calibri"/>
                          <a:cs typeface="Calibri"/>
                        </a:rPr>
                        <a:t>Y</a:t>
                      </a:r>
                      <a:r>
                        <a:rPr sz="1600" spc="5" dirty="0">
                          <a:latin typeface="Calibri"/>
                          <a:cs typeface="Calibri"/>
                        </a:rPr>
                        <a:t>A</a:t>
                      </a:r>
                      <a:r>
                        <a:rPr sz="1600" dirty="0">
                          <a:latin typeface="Calibri"/>
                          <a:cs typeface="Calibri"/>
                        </a:rPr>
                        <a:t>N</a:t>
                      </a:r>
                      <a:r>
                        <a:rPr sz="1600" spc="-30" dirty="0">
                          <a:latin typeface="Calibri"/>
                          <a:cs typeface="Calibri"/>
                        </a:rPr>
                        <a:t> </a:t>
                      </a:r>
                      <a:r>
                        <a:rPr sz="1600" spc="-5" dirty="0">
                          <a:latin typeface="Calibri"/>
                          <a:cs typeface="Calibri"/>
                        </a:rPr>
                        <a:t>DM</a:t>
                      </a:r>
                      <a:endParaRPr sz="1600">
                        <a:latin typeface="Calibri"/>
                        <a:cs typeface="Calibr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6830" algn="r">
                        <a:lnSpc>
                          <a:spcPts val="1820"/>
                        </a:lnSpc>
                      </a:pPr>
                      <a:r>
                        <a:rPr sz="1600" dirty="0">
                          <a:latin typeface="Calibri"/>
                          <a:cs typeface="Calibri"/>
                        </a:rPr>
                        <a:t>18,72</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6"/>
                  </a:ext>
                </a:extLst>
              </a:tr>
              <a:tr h="2533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0"/>
                        </a:lnSpc>
                        <a:spcBef>
                          <a:spcPts val="25"/>
                        </a:spcBef>
                      </a:pPr>
                      <a:r>
                        <a:rPr sz="1600" spc="-5" dirty="0">
                          <a:latin typeface="Calibri"/>
                          <a:cs typeface="Calibri"/>
                        </a:rPr>
                        <a:t>MİGROS </a:t>
                      </a:r>
                      <a:r>
                        <a:rPr sz="1600" dirty="0">
                          <a:latin typeface="Calibri"/>
                          <a:cs typeface="Calibri"/>
                        </a:rPr>
                        <a:t>ŞARJ</a:t>
                      </a:r>
                      <a:r>
                        <a:rPr sz="1600" spc="-60" dirty="0">
                          <a:latin typeface="Calibri"/>
                          <a:cs typeface="Calibri"/>
                        </a:rPr>
                        <a:t> </a:t>
                      </a:r>
                      <a:r>
                        <a:rPr sz="1600" spc="-40" dirty="0">
                          <a:latin typeface="Calibri"/>
                          <a:cs typeface="Calibri"/>
                        </a:rPr>
                        <a:t>İST.</a:t>
                      </a:r>
                      <a:endParaRPr sz="1600">
                        <a:latin typeface="Calibri"/>
                        <a:cs typeface="Calibr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6830" algn="r">
                        <a:lnSpc>
                          <a:spcPts val="1820"/>
                        </a:lnSpc>
                      </a:pPr>
                      <a:r>
                        <a:rPr sz="1600" dirty="0">
                          <a:latin typeface="Calibri"/>
                          <a:cs typeface="Calibri"/>
                        </a:rPr>
                        <a:t>59,02</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7"/>
                  </a:ext>
                </a:extLst>
              </a:tr>
              <a:tr h="2533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0"/>
                        </a:lnSpc>
                        <a:spcBef>
                          <a:spcPts val="25"/>
                        </a:spcBef>
                      </a:pPr>
                      <a:r>
                        <a:rPr sz="1600" dirty="0">
                          <a:latin typeface="Calibri"/>
                          <a:cs typeface="Calibri"/>
                        </a:rPr>
                        <a:t>OPET</a:t>
                      </a:r>
                      <a:r>
                        <a:rPr sz="1600" spc="-40" dirty="0">
                          <a:latin typeface="Calibri"/>
                          <a:cs typeface="Calibri"/>
                        </a:rPr>
                        <a:t> </a:t>
                      </a:r>
                      <a:r>
                        <a:rPr sz="1600" dirty="0">
                          <a:latin typeface="Calibri"/>
                          <a:cs typeface="Calibri"/>
                        </a:rPr>
                        <a:t>ŞARJ</a:t>
                      </a:r>
                      <a:r>
                        <a:rPr sz="1600" spc="-30" dirty="0">
                          <a:latin typeface="Calibri"/>
                          <a:cs typeface="Calibri"/>
                        </a:rPr>
                        <a:t> </a:t>
                      </a:r>
                      <a:r>
                        <a:rPr sz="1600" spc="-40" dirty="0">
                          <a:latin typeface="Calibri"/>
                          <a:cs typeface="Calibri"/>
                        </a:rPr>
                        <a:t>İST.</a:t>
                      </a:r>
                      <a:endParaRPr sz="1600">
                        <a:latin typeface="Calibri"/>
                        <a:cs typeface="Calibr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6830" algn="r">
                        <a:lnSpc>
                          <a:spcPts val="1825"/>
                        </a:lnSpc>
                      </a:pPr>
                      <a:r>
                        <a:rPr sz="1600" dirty="0">
                          <a:latin typeface="Calibri"/>
                          <a:cs typeface="Calibri"/>
                        </a:rPr>
                        <a:t>29,53</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8"/>
                  </a:ext>
                </a:extLst>
              </a:tr>
              <a:tr h="2533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1870"/>
                        </a:lnSpc>
                        <a:spcBef>
                          <a:spcPts val="25"/>
                        </a:spcBef>
                      </a:pPr>
                      <a:r>
                        <a:rPr sz="1600" dirty="0">
                          <a:latin typeface="Calibri"/>
                          <a:cs typeface="Calibri"/>
                        </a:rPr>
                        <a:t>RADISSON</a:t>
                      </a:r>
                      <a:r>
                        <a:rPr sz="1600" spc="-15" dirty="0">
                          <a:latin typeface="Calibri"/>
                          <a:cs typeface="Calibri"/>
                        </a:rPr>
                        <a:t> </a:t>
                      </a:r>
                      <a:r>
                        <a:rPr sz="1600" spc="-10" dirty="0">
                          <a:latin typeface="Calibri"/>
                          <a:cs typeface="Calibri"/>
                        </a:rPr>
                        <a:t>BLUE</a:t>
                      </a:r>
                      <a:r>
                        <a:rPr sz="1600" spc="-5" dirty="0">
                          <a:latin typeface="Calibri"/>
                          <a:cs typeface="Calibri"/>
                        </a:rPr>
                        <a:t> </a:t>
                      </a:r>
                      <a:r>
                        <a:rPr sz="1600" spc="-10" dirty="0">
                          <a:latin typeface="Calibri"/>
                          <a:cs typeface="Calibri"/>
                        </a:rPr>
                        <a:t>OTEL</a:t>
                      </a:r>
                      <a:r>
                        <a:rPr sz="1600" spc="-45" dirty="0">
                          <a:latin typeface="Calibri"/>
                          <a:cs typeface="Calibri"/>
                        </a:rPr>
                        <a:t> </a:t>
                      </a:r>
                      <a:r>
                        <a:rPr sz="1600" spc="-10" dirty="0">
                          <a:latin typeface="Calibri"/>
                          <a:cs typeface="Calibri"/>
                        </a:rPr>
                        <a:t>ÖZEL</a:t>
                      </a:r>
                      <a:r>
                        <a:rPr sz="1600" spc="5" dirty="0">
                          <a:latin typeface="Calibri"/>
                          <a:cs typeface="Calibri"/>
                        </a:rPr>
                        <a:t> TR</a:t>
                      </a:r>
                      <a:endParaRPr sz="1600">
                        <a:latin typeface="Calibri"/>
                        <a:cs typeface="Calibr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6830" algn="r">
                        <a:lnSpc>
                          <a:spcPts val="1825"/>
                        </a:lnSpc>
                      </a:pPr>
                      <a:r>
                        <a:rPr sz="1600" dirty="0">
                          <a:latin typeface="Calibri"/>
                          <a:cs typeface="Calibri"/>
                        </a:rPr>
                        <a:t>30,45</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9"/>
                  </a:ext>
                </a:extLst>
              </a:tr>
            </a:tbl>
          </a:graphicData>
        </a:graphic>
      </p:graphicFrame>
      <p:graphicFrame>
        <p:nvGraphicFramePr>
          <p:cNvPr id="61" name="object 29">
            <a:extLst>
              <a:ext uri="{FF2B5EF4-FFF2-40B4-BE49-F238E27FC236}">
                <a16:creationId xmlns:a16="http://schemas.microsoft.com/office/drawing/2014/main" id="{92A1875C-A148-5058-48C4-A977CC8CBB6D}"/>
              </a:ext>
            </a:extLst>
          </p:cNvPr>
          <p:cNvGraphicFramePr>
            <a:graphicFrameLocks noGrp="1"/>
          </p:cNvGraphicFramePr>
          <p:nvPr>
            <p:extLst>
              <p:ext uri="{D42A27DB-BD31-4B8C-83A1-F6EECF244321}">
                <p14:modId xmlns:p14="http://schemas.microsoft.com/office/powerpoint/2010/main" val="3636978385"/>
              </p:ext>
            </p:extLst>
          </p:nvPr>
        </p:nvGraphicFramePr>
        <p:xfrm>
          <a:off x="1846707" y="5055996"/>
          <a:ext cx="8493758" cy="567650"/>
        </p:xfrm>
        <a:graphic>
          <a:graphicData uri="http://schemas.openxmlformats.org/drawingml/2006/table">
            <a:tbl>
              <a:tblPr firstRow="1" bandRow="1"/>
              <a:tblGrid>
                <a:gridCol w="2440305">
                  <a:extLst>
                    <a:ext uri="{9D8B030D-6E8A-4147-A177-3AD203B41FA5}">
                      <a16:colId xmlns:a16="http://schemas.microsoft.com/office/drawing/2014/main" val="20000"/>
                    </a:ext>
                  </a:extLst>
                </a:gridCol>
                <a:gridCol w="1797685">
                  <a:extLst>
                    <a:ext uri="{9D8B030D-6E8A-4147-A177-3AD203B41FA5}">
                      <a16:colId xmlns:a16="http://schemas.microsoft.com/office/drawing/2014/main" val="20001"/>
                    </a:ext>
                  </a:extLst>
                </a:gridCol>
                <a:gridCol w="1570354">
                  <a:extLst>
                    <a:ext uri="{9D8B030D-6E8A-4147-A177-3AD203B41FA5}">
                      <a16:colId xmlns:a16="http://schemas.microsoft.com/office/drawing/2014/main" val="20002"/>
                    </a:ext>
                  </a:extLst>
                </a:gridCol>
                <a:gridCol w="2685414">
                  <a:extLst>
                    <a:ext uri="{9D8B030D-6E8A-4147-A177-3AD203B41FA5}">
                      <a16:colId xmlns:a16="http://schemas.microsoft.com/office/drawing/2014/main" val="20003"/>
                    </a:ext>
                  </a:extLst>
                </a:gridCol>
              </a:tblGrid>
              <a:tr h="2838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796290">
                        <a:lnSpc>
                          <a:spcPts val="2135"/>
                        </a:lnSpc>
                      </a:pPr>
                      <a:r>
                        <a:rPr sz="1600" b="1" spc="-10" dirty="0">
                          <a:latin typeface="Calibri"/>
                          <a:cs typeface="Calibri"/>
                        </a:rPr>
                        <a:t>Fider</a:t>
                      </a:r>
                      <a:r>
                        <a:rPr sz="1600" b="1" spc="-25" dirty="0">
                          <a:latin typeface="Calibri"/>
                          <a:cs typeface="Calibri"/>
                        </a:rPr>
                        <a:t> </a:t>
                      </a:r>
                      <a:r>
                        <a:rPr sz="1600" b="1" spc="-10" dirty="0">
                          <a:latin typeface="Calibri"/>
                          <a:cs typeface="Calibri"/>
                        </a:rPr>
                        <a:t>Adı</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EC7C3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ts val="2135"/>
                        </a:lnSpc>
                      </a:pPr>
                      <a:r>
                        <a:rPr sz="1600" b="1" spc="-5" dirty="0">
                          <a:latin typeface="Calibri"/>
                          <a:cs typeface="Calibri"/>
                        </a:rPr>
                        <a:t>Aktif</a:t>
                      </a:r>
                      <a:r>
                        <a:rPr sz="1600" b="1" spc="-20" dirty="0">
                          <a:latin typeface="Calibri"/>
                          <a:cs typeface="Calibri"/>
                        </a:rPr>
                        <a:t> </a:t>
                      </a:r>
                      <a:r>
                        <a:rPr sz="1600" b="1" spc="-5" dirty="0">
                          <a:latin typeface="Calibri"/>
                          <a:cs typeface="Calibri"/>
                        </a:rPr>
                        <a:t>Güç</a:t>
                      </a:r>
                      <a:r>
                        <a:rPr sz="1600" b="1" spc="-15" dirty="0">
                          <a:latin typeface="Calibri"/>
                          <a:cs typeface="Calibri"/>
                        </a:rPr>
                        <a:t> </a:t>
                      </a:r>
                      <a:r>
                        <a:rPr sz="1600" b="1" spc="-5" dirty="0">
                          <a:latin typeface="Calibri"/>
                          <a:cs typeface="Calibri"/>
                        </a:rPr>
                        <a:t>(MW)</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EC7C3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2135"/>
                        </a:lnSpc>
                      </a:pPr>
                      <a:r>
                        <a:rPr sz="1600" b="1" dirty="0">
                          <a:latin typeface="Calibri"/>
                          <a:cs typeface="Calibri"/>
                        </a:rPr>
                        <a:t>Enerji</a:t>
                      </a:r>
                      <a:r>
                        <a:rPr sz="1600" b="1" spc="-75" dirty="0">
                          <a:latin typeface="Calibri"/>
                          <a:cs typeface="Calibri"/>
                        </a:rPr>
                        <a:t> </a:t>
                      </a:r>
                      <a:r>
                        <a:rPr sz="1600" b="1" spc="-5" dirty="0">
                          <a:latin typeface="Calibri"/>
                          <a:cs typeface="Calibri"/>
                        </a:rPr>
                        <a:t>(MWh)</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EC7C3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ts val="2135"/>
                        </a:lnSpc>
                      </a:pPr>
                      <a:r>
                        <a:rPr lang="tr-TR" sz="1600" b="1" spc="-5" dirty="0">
                          <a:latin typeface="Calibri"/>
                          <a:cs typeface="Calibri"/>
                        </a:rPr>
                        <a:t>Yıllık </a:t>
                      </a:r>
                      <a:r>
                        <a:rPr sz="1600" b="1" spc="-5" dirty="0" err="1">
                          <a:latin typeface="Calibri"/>
                          <a:cs typeface="Calibri"/>
                        </a:rPr>
                        <a:t>Ortalama</a:t>
                      </a:r>
                      <a:r>
                        <a:rPr sz="1600" b="1" spc="-20" dirty="0">
                          <a:latin typeface="Calibri"/>
                          <a:cs typeface="Calibri"/>
                        </a:rPr>
                        <a:t> Yüklenme </a:t>
                      </a:r>
                      <a:r>
                        <a:rPr sz="1600" b="1" spc="-5" dirty="0">
                          <a:latin typeface="Calibri"/>
                          <a:cs typeface="Calibri"/>
                        </a:rPr>
                        <a:t>(%)</a:t>
                      </a:r>
                      <a:endParaRPr sz="16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EC7C30"/>
                    </a:solidFill>
                  </a:tcPr>
                </a:tc>
                <a:extLst>
                  <a:ext uri="{0D108BD9-81ED-4DB2-BD59-A6C34878D82A}">
                    <a16:rowId xmlns:a16="http://schemas.microsoft.com/office/drawing/2014/main" val="10000"/>
                  </a:ext>
                </a:extLst>
              </a:tr>
              <a:tr h="2838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ts val="2135"/>
                        </a:lnSpc>
                      </a:pPr>
                      <a:r>
                        <a:rPr sz="1800" spc="-30" dirty="0">
                          <a:latin typeface="Calibri"/>
                          <a:cs typeface="Calibri"/>
                        </a:rPr>
                        <a:t>ALAÇATI</a:t>
                      </a:r>
                      <a:r>
                        <a:rPr sz="1800" spc="-5" dirty="0">
                          <a:latin typeface="Calibri"/>
                          <a:cs typeface="Calibri"/>
                        </a:rPr>
                        <a:t> TM_ÇEŞME-2</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2135"/>
                        </a:lnSpc>
                      </a:pPr>
                      <a:r>
                        <a:rPr sz="1800" dirty="0">
                          <a:latin typeface="Calibri"/>
                          <a:cs typeface="Calibri"/>
                        </a:rPr>
                        <a:t>13,551</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FBE3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ts val="2135"/>
                        </a:lnSpc>
                      </a:pPr>
                      <a:r>
                        <a:rPr sz="1800" dirty="0">
                          <a:latin typeface="Calibri"/>
                          <a:cs typeface="Calibri"/>
                        </a:rPr>
                        <a:t>8.875</a:t>
                      </a:r>
                      <a:r>
                        <a:rPr lang="tr-TR" sz="1800" dirty="0">
                          <a:latin typeface="Calibri"/>
                          <a:cs typeface="Calibri"/>
                        </a:rPr>
                        <a:t>,</a:t>
                      </a:r>
                      <a:r>
                        <a:rPr sz="1800" dirty="0">
                          <a:latin typeface="Calibri"/>
                          <a:cs typeface="Calibri"/>
                        </a:rPr>
                        <a:t>594</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FBE3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2135"/>
                        </a:lnSpc>
                      </a:pPr>
                      <a:r>
                        <a:rPr sz="1800" dirty="0">
                          <a:latin typeface="Calibri"/>
                          <a:cs typeface="Calibri"/>
                        </a:rPr>
                        <a:t>58,9</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FBE3D5"/>
                    </a:solidFill>
                  </a:tcPr>
                </a:tc>
                <a:extLst>
                  <a:ext uri="{0D108BD9-81ED-4DB2-BD59-A6C34878D82A}">
                    <a16:rowId xmlns:a16="http://schemas.microsoft.com/office/drawing/2014/main" val="10001"/>
                  </a:ext>
                </a:extLst>
              </a:tr>
            </a:tbl>
          </a:graphicData>
        </a:graphic>
      </p:graphicFrame>
      <p:graphicFrame>
        <p:nvGraphicFramePr>
          <p:cNvPr id="63" name="Grafik 62">
            <a:extLst>
              <a:ext uri="{FF2B5EF4-FFF2-40B4-BE49-F238E27FC236}">
                <a16:creationId xmlns:a16="http://schemas.microsoft.com/office/drawing/2014/main" id="{0A7FD28D-AE4E-1266-A98D-CDA9CE35984A}"/>
              </a:ext>
            </a:extLst>
          </p:cNvPr>
          <p:cNvGraphicFramePr>
            <a:graphicFrameLocks/>
          </p:cNvGraphicFramePr>
          <p:nvPr>
            <p:extLst>
              <p:ext uri="{D42A27DB-BD31-4B8C-83A1-F6EECF244321}">
                <p14:modId xmlns:p14="http://schemas.microsoft.com/office/powerpoint/2010/main" val="4049122799"/>
              </p:ext>
            </p:extLst>
          </p:nvPr>
        </p:nvGraphicFramePr>
        <p:xfrm>
          <a:off x="6249480" y="1551938"/>
          <a:ext cx="5422900" cy="2757417"/>
        </p:xfrm>
        <a:graphic>
          <a:graphicData uri="http://schemas.openxmlformats.org/drawingml/2006/chart">
            <c:chart xmlns:c="http://schemas.openxmlformats.org/drawingml/2006/chart" xmlns:r="http://schemas.openxmlformats.org/officeDocument/2006/relationships" r:id="rId3"/>
          </a:graphicData>
        </a:graphic>
      </p:graphicFrame>
      <p:sp>
        <p:nvSpPr>
          <p:cNvPr id="2" name="object 2">
            <a:extLst>
              <a:ext uri="{FF2B5EF4-FFF2-40B4-BE49-F238E27FC236}">
                <a16:creationId xmlns:a16="http://schemas.microsoft.com/office/drawing/2014/main" id="{F1E1CBAA-A765-F8FE-FC69-5DF5A6FA2B04}"/>
              </a:ext>
            </a:extLst>
          </p:cNvPr>
          <p:cNvSpPr txBox="1">
            <a:spLocks/>
          </p:cNvSpPr>
          <p:nvPr/>
        </p:nvSpPr>
        <p:spPr>
          <a:xfrm>
            <a:off x="604824" y="472262"/>
            <a:ext cx="4308475" cy="512445"/>
          </a:xfrm>
          <a:prstGeom prst="rect">
            <a:avLst/>
          </a:prstGeom>
        </p:spPr>
        <p:txBody>
          <a:bodyPr vert="horz" wrap="square" lIns="0" tIns="12065" rIns="0" bIns="0" rtlCol="0">
            <a:spAutoFit/>
          </a:bodyPr>
          <a:lstStyle>
            <a:lvl1pPr>
              <a:defRPr sz="40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lang="tr-TR" sz="3200" kern="0" spc="-10" dirty="0">
                <a:solidFill>
                  <a:sysClr val="windowText" lastClr="000000"/>
                </a:solidFill>
              </a:rPr>
              <a:t>7</a:t>
            </a:r>
            <a:r>
              <a:rPr kumimoji="0" lang="tr-TR" sz="3200" b="1" i="0" u="none" strike="noStrike" kern="0" cap="none" spc="-10" normalizeH="0" baseline="0" noProof="0" dirty="0">
                <a:ln>
                  <a:noFill/>
                </a:ln>
                <a:solidFill>
                  <a:sysClr val="windowText" lastClr="000000"/>
                </a:solidFill>
                <a:effectLst/>
                <a:uLnTx/>
                <a:uFillTx/>
                <a:latin typeface="Arial"/>
                <a:ea typeface="+mj-ea"/>
                <a:cs typeface="Arial"/>
              </a:rPr>
              <a:t>.</a:t>
            </a:r>
            <a:r>
              <a:rPr kumimoji="0" lang="tr-TR" sz="3200" b="1" i="0" u="none" strike="noStrike" kern="0" cap="none" spc="-30" normalizeH="0" baseline="0" noProof="0" dirty="0">
                <a:ln>
                  <a:noFill/>
                </a:ln>
                <a:solidFill>
                  <a:sysClr val="windowText" lastClr="000000"/>
                </a:solidFill>
                <a:effectLst/>
                <a:uLnTx/>
                <a:uFillTx/>
                <a:latin typeface="Arial"/>
                <a:ea typeface="+mj-ea"/>
                <a:cs typeface="Arial"/>
              </a:rPr>
              <a:t> </a:t>
            </a:r>
            <a:r>
              <a:rPr kumimoji="0" lang="tr-TR" sz="3200" b="1" i="0" u="none" strike="noStrike" kern="0" cap="none" spc="-10" normalizeH="0" baseline="0" noProof="0" dirty="0">
                <a:ln>
                  <a:noFill/>
                </a:ln>
                <a:solidFill>
                  <a:sysClr val="windowText" lastClr="000000"/>
                </a:solidFill>
                <a:effectLst/>
                <a:uLnTx/>
                <a:uFillTx/>
                <a:latin typeface="Arial"/>
                <a:ea typeface="+mj-ea"/>
                <a:cs typeface="Arial"/>
              </a:rPr>
              <a:t>Bulgular</a:t>
            </a:r>
            <a:endParaRPr kumimoji="0" lang="tr-TR" sz="3200" b="1" i="0" u="none" strike="noStrike" kern="0" cap="none" spc="0" normalizeH="0" baseline="0" noProof="0" dirty="0">
              <a:ln>
                <a:noFill/>
              </a:ln>
              <a:solidFill>
                <a:sysClr val="windowText" lastClr="000000"/>
              </a:solidFill>
              <a:effectLst/>
              <a:uLnTx/>
              <a:uFillTx/>
              <a:latin typeface="Arial"/>
              <a:ea typeface="+mj-ea"/>
              <a:cs typeface="Arial"/>
            </a:endParaRPr>
          </a:p>
        </p:txBody>
      </p:sp>
      <p:sp>
        <p:nvSpPr>
          <p:cNvPr id="3" name="Metin kutusu 2">
            <a:extLst>
              <a:ext uri="{FF2B5EF4-FFF2-40B4-BE49-F238E27FC236}">
                <a16:creationId xmlns:a16="http://schemas.microsoft.com/office/drawing/2014/main" id="{3DBAD5E6-8CAE-5C0C-3EBD-25F4B715C718}"/>
              </a:ext>
            </a:extLst>
          </p:cNvPr>
          <p:cNvSpPr txBox="1"/>
          <p:nvPr/>
        </p:nvSpPr>
        <p:spPr>
          <a:xfrm>
            <a:off x="709974" y="1083657"/>
            <a:ext cx="2049087" cy="369332"/>
          </a:xfrm>
          <a:prstGeom prst="rect">
            <a:avLst/>
          </a:prstGeom>
          <a:noFill/>
        </p:spPr>
        <p:txBody>
          <a:bodyPr wrap="none" rtlCol="0">
            <a:spAutoFit/>
          </a:bodyPr>
          <a:lstStyle/>
          <a:p>
            <a:r>
              <a:rPr lang="tr-TR" b="1" dirty="0"/>
              <a:t>Senaryo-3 Bulguları</a:t>
            </a:r>
          </a:p>
        </p:txBody>
      </p:sp>
      <p:sp>
        <p:nvSpPr>
          <p:cNvPr id="4" name="Freeform 4">
            <a:extLst>
              <a:ext uri="{FF2B5EF4-FFF2-40B4-BE49-F238E27FC236}">
                <a16:creationId xmlns:a16="http://schemas.microsoft.com/office/drawing/2014/main" id="{9AC7F7AB-11BE-70FF-26CB-414723FC21B6}"/>
              </a:ext>
            </a:extLst>
          </p:cNvPr>
          <p:cNvSpPr/>
          <p:nvPr/>
        </p:nvSpPr>
        <p:spPr>
          <a:xfrm>
            <a:off x="235743" y="1070869"/>
            <a:ext cx="474231" cy="394908"/>
          </a:xfrm>
          <a:custGeom>
            <a:avLst/>
            <a:gdLst/>
            <a:ahLst/>
            <a:cxnLst/>
            <a:rect l="l" t="t" r="r" b="b"/>
            <a:pathLst>
              <a:path w="906158" h="907292">
                <a:moveTo>
                  <a:pt x="0" y="0"/>
                </a:moveTo>
                <a:lnTo>
                  <a:pt x="906158" y="0"/>
                </a:lnTo>
                <a:lnTo>
                  <a:pt x="906158" y="907292"/>
                </a:lnTo>
                <a:lnTo>
                  <a:pt x="0" y="907292"/>
                </a:lnTo>
                <a:lnTo>
                  <a:pt x="0" y="0"/>
                </a:lnTo>
                <a:close/>
              </a:path>
            </a:pathLst>
          </a:custGeom>
          <a:blipFill>
            <a:blip r:embed="rId4">
              <a:extLst>
                <a:ext uri="{96DAC541-7B7A-43D3-8B79-37D633B846F1}">
                  <asvg:svgBlip xmlns:asvg="http://schemas.microsoft.com/office/drawing/2016/SVG/main" r:embed="rId5"/>
                </a:ext>
              </a:extLst>
            </a:blip>
            <a:stretch>
              <a:fillRect t="-457" b="-457"/>
            </a:stretch>
          </a:blipFill>
        </p:spPr>
        <p:txBody>
          <a:bodyPr/>
          <a:lstStyle/>
          <a:p>
            <a:endParaRPr lang="tr-TR"/>
          </a:p>
        </p:txBody>
      </p:sp>
    </p:spTree>
    <p:extLst>
      <p:ext uri="{BB962C8B-B14F-4D97-AF65-F5344CB8AC3E}">
        <p14:creationId xmlns:p14="http://schemas.microsoft.com/office/powerpoint/2010/main" val="370969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bject 2">
            <a:extLst>
              <a:ext uri="{FF2B5EF4-FFF2-40B4-BE49-F238E27FC236}">
                <a16:creationId xmlns:a16="http://schemas.microsoft.com/office/drawing/2014/main" id="{638ED9B9-9C3E-937D-0DFB-E0C243CB8BA2}"/>
              </a:ext>
            </a:extLst>
          </p:cNvPr>
          <p:cNvSpPr txBox="1">
            <a:spLocks/>
          </p:cNvSpPr>
          <p:nvPr/>
        </p:nvSpPr>
        <p:spPr>
          <a:xfrm>
            <a:off x="604824" y="472262"/>
            <a:ext cx="2339340" cy="512445"/>
          </a:xfrm>
          <a:prstGeom prst="rect">
            <a:avLst/>
          </a:prstGeom>
        </p:spPr>
        <p:txBody>
          <a:bodyPr vert="horz" wrap="square" lIns="0" tIns="12065" rIns="0" bIns="0" rtlCol="0">
            <a:spAutoFit/>
          </a:bodyPr>
          <a:lstStyle>
            <a:lvl1pPr>
              <a:defRPr sz="40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lang="tr-TR" sz="3200" kern="0" spc="-60" dirty="0">
                <a:solidFill>
                  <a:sysClr val="windowText" lastClr="000000"/>
                </a:solidFill>
              </a:rPr>
              <a:t>8</a:t>
            </a:r>
            <a:r>
              <a:rPr kumimoji="0" lang="tr-TR" sz="3200" b="1" i="0" u="none" strike="noStrike" kern="0" cap="none" spc="-60" normalizeH="0" baseline="0" noProof="0" dirty="0">
                <a:ln>
                  <a:noFill/>
                </a:ln>
                <a:solidFill>
                  <a:sysClr val="windowText" lastClr="000000"/>
                </a:solidFill>
                <a:effectLst/>
                <a:uLnTx/>
                <a:uFillTx/>
                <a:latin typeface="Arial"/>
                <a:ea typeface="+mj-ea"/>
                <a:cs typeface="Arial"/>
              </a:rPr>
              <a:t>.</a:t>
            </a:r>
            <a:r>
              <a:rPr kumimoji="0" lang="tr-TR" sz="3200" b="1" i="0" u="none" strike="noStrike" kern="0" cap="none" spc="-80" normalizeH="0" baseline="0" noProof="0" dirty="0">
                <a:ln>
                  <a:noFill/>
                </a:ln>
                <a:solidFill>
                  <a:sysClr val="windowText" lastClr="000000"/>
                </a:solidFill>
                <a:effectLst/>
                <a:uLnTx/>
                <a:uFillTx/>
                <a:latin typeface="Arial"/>
                <a:ea typeface="+mj-ea"/>
                <a:cs typeface="Arial"/>
              </a:rPr>
              <a:t> </a:t>
            </a:r>
            <a:r>
              <a:rPr kumimoji="0" lang="tr-TR" sz="3200" b="1" i="0" u="none" strike="noStrike" kern="0" cap="none" spc="-40" normalizeH="0" baseline="0" noProof="0" dirty="0">
                <a:ln>
                  <a:noFill/>
                </a:ln>
                <a:solidFill>
                  <a:sysClr val="windowText" lastClr="000000"/>
                </a:solidFill>
                <a:effectLst/>
                <a:uLnTx/>
                <a:uFillTx/>
                <a:latin typeface="Arial"/>
                <a:ea typeface="+mj-ea"/>
                <a:cs typeface="Arial"/>
              </a:rPr>
              <a:t>Tartışma</a:t>
            </a:r>
            <a:endParaRPr kumimoji="0" lang="tr-TR" sz="3200" b="1" i="0" u="none" strike="noStrike" kern="0" cap="none" spc="0" normalizeH="0" baseline="0" noProof="0" dirty="0">
              <a:ln>
                <a:noFill/>
              </a:ln>
              <a:solidFill>
                <a:sysClr val="windowText" lastClr="000000"/>
              </a:solidFill>
              <a:effectLst/>
              <a:uLnTx/>
              <a:uFillTx/>
              <a:latin typeface="Arial"/>
              <a:ea typeface="+mj-ea"/>
              <a:cs typeface="Arial"/>
            </a:endParaRPr>
          </a:p>
        </p:txBody>
      </p:sp>
      <p:grpSp>
        <p:nvGrpSpPr>
          <p:cNvPr id="131" name="object 58">
            <a:extLst>
              <a:ext uri="{FF2B5EF4-FFF2-40B4-BE49-F238E27FC236}">
                <a16:creationId xmlns:a16="http://schemas.microsoft.com/office/drawing/2014/main" id="{8D0A1981-883B-FA9E-595E-D57CE7EA4CD4}"/>
              </a:ext>
            </a:extLst>
          </p:cNvPr>
          <p:cNvGrpSpPr/>
          <p:nvPr/>
        </p:nvGrpSpPr>
        <p:grpSpPr>
          <a:xfrm>
            <a:off x="6163055" y="2042160"/>
            <a:ext cx="5621020" cy="2773680"/>
            <a:chOff x="6163055" y="2042160"/>
            <a:chExt cx="5621020" cy="2773680"/>
          </a:xfrm>
        </p:grpSpPr>
        <p:pic>
          <p:nvPicPr>
            <p:cNvPr id="132" name="object 59">
              <a:extLst>
                <a:ext uri="{FF2B5EF4-FFF2-40B4-BE49-F238E27FC236}">
                  <a16:creationId xmlns:a16="http://schemas.microsoft.com/office/drawing/2014/main" id="{7CF01CF8-DAA9-8C0D-4931-90E779AAA632}"/>
                </a:ext>
              </a:extLst>
            </p:cNvPr>
            <p:cNvPicPr/>
            <p:nvPr/>
          </p:nvPicPr>
          <p:blipFill>
            <a:blip r:embed="rId3" cstate="print"/>
            <a:stretch>
              <a:fillRect/>
            </a:stretch>
          </p:blipFill>
          <p:spPr>
            <a:xfrm>
              <a:off x="6163055" y="2042160"/>
              <a:ext cx="5620511" cy="2773680"/>
            </a:xfrm>
            <a:prstGeom prst="rect">
              <a:avLst/>
            </a:prstGeom>
          </p:spPr>
        </p:pic>
        <p:sp>
          <p:nvSpPr>
            <p:cNvPr id="133" name="object 60">
              <a:extLst>
                <a:ext uri="{FF2B5EF4-FFF2-40B4-BE49-F238E27FC236}">
                  <a16:creationId xmlns:a16="http://schemas.microsoft.com/office/drawing/2014/main" id="{6A6B945D-9019-C54C-094A-0DEA4568F1DA}"/>
                </a:ext>
              </a:extLst>
            </p:cNvPr>
            <p:cNvSpPr/>
            <p:nvPr/>
          </p:nvSpPr>
          <p:spPr>
            <a:xfrm>
              <a:off x="6469379" y="2543556"/>
              <a:ext cx="5172710" cy="1908175"/>
            </a:xfrm>
            <a:custGeom>
              <a:avLst/>
              <a:gdLst/>
              <a:ahLst/>
              <a:cxnLst/>
              <a:rect l="l" t="t" r="r" b="b"/>
              <a:pathLst>
                <a:path w="5172709" h="1908175">
                  <a:moveTo>
                    <a:pt x="1725168" y="0"/>
                  </a:moveTo>
                  <a:lnTo>
                    <a:pt x="1725168" y="1908048"/>
                  </a:lnTo>
                </a:path>
                <a:path w="5172709" h="1908175">
                  <a:moveTo>
                    <a:pt x="3447288" y="0"/>
                  </a:moveTo>
                  <a:lnTo>
                    <a:pt x="3447288" y="1908048"/>
                  </a:lnTo>
                </a:path>
                <a:path w="5172709" h="1908175">
                  <a:moveTo>
                    <a:pt x="5172456" y="0"/>
                  </a:moveTo>
                  <a:lnTo>
                    <a:pt x="5172456" y="1908048"/>
                  </a:lnTo>
                </a:path>
                <a:path w="5172709" h="1908175">
                  <a:moveTo>
                    <a:pt x="0" y="1908048"/>
                  </a:moveTo>
                  <a:lnTo>
                    <a:pt x="0"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4" name="object 61">
              <a:extLst>
                <a:ext uri="{FF2B5EF4-FFF2-40B4-BE49-F238E27FC236}">
                  <a16:creationId xmlns:a16="http://schemas.microsoft.com/office/drawing/2014/main" id="{B830B3C0-F76D-E98D-F274-7D5C76DB52FB}"/>
                </a:ext>
              </a:extLst>
            </p:cNvPr>
            <p:cNvSpPr/>
            <p:nvPr/>
          </p:nvSpPr>
          <p:spPr>
            <a:xfrm>
              <a:off x="6469379" y="4451604"/>
              <a:ext cx="5172710" cy="0"/>
            </a:xfrm>
            <a:custGeom>
              <a:avLst/>
              <a:gdLst/>
              <a:ahLst/>
              <a:cxnLst/>
              <a:rect l="l" t="t" r="r" b="b"/>
              <a:pathLst>
                <a:path w="5172709">
                  <a:moveTo>
                    <a:pt x="0" y="0"/>
                  </a:moveTo>
                  <a:lnTo>
                    <a:pt x="5172456" y="0"/>
                  </a:lnTo>
                </a:path>
              </a:pathLst>
            </a:custGeom>
            <a:ln w="9144">
              <a:solidFill>
                <a:srgbClr val="7E7E7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5" name="object 62">
              <a:extLst>
                <a:ext uri="{FF2B5EF4-FFF2-40B4-BE49-F238E27FC236}">
                  <a16:creationId xmlns:a16="http://schemas.microsoft.com/office/drawing/2014/main" id="{7BCB59CA-A65E-9D24-2C07-18CCFFE328EA}"/>
                </a:ext>
              </a:extLst>
            </p:cNvPr>
            <p:cNvSpPr/>
            <p:nvPr/>
          </p:nvSpPr>
          <p:spPr>
            <a:xfrm>
              <a:off x="7331963" y="2711196"/>
              <a:ext cx="3447415" cy="1118870"/>
            </a:xfrm>
            <a:custGeom>
              <a:avLst/>
              <a:gdLst/>
              <a:ahLst/>
              <a:cxnLst/>
              <a:rect l="l" t="t" r="r" b="b"/>
              <a:pathLst>
                <a:path w="3447415" h="1118870">
                  <a:moveTo>
                    <a:pt x="0" y="1118615"/>
                  </a:moveTo>
                  <a:lnTo>
                    <a:pt x="1725167" y="0"/>
                  </a:lnTo>
                  <a:lnTo>
                    <a:pt x="3447287" y="1048511"/>
                  </a:lnTo>
                </a:path>
              </a:pathLst>
            </a:custGeom>
            <a:ln w="21336">
              <a:solidFill>
                <a:srgbClr val="5B9BD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136" name="object 63">
              <a:extLst>
                <a:ext uri="{FF2B5EF4-FFF2-40B4-BE49-F238E27FC236}">
                  <a16:creationId xmlns:a16="http://schemas.microsoft.com/office/drawing/2014/main" id="{7C27FB13-D9BF-D18A-53CB-BB8702D8D983}"/>
                </a:ext>
              </a:extLst>
            </p:cNvPr>
            <p:cNvPicPr/>
            <p:nvPr/>
          </p:nvPicPr>
          <p:blipFill>
            <a:blip r:embed="rId4" cstate="print"/>
            <a:stretch>
              <a:fillRect/>
            </a:stretch>
          </p:blipFill>
          <p:spPr>
            <a:xfrm>
              <a:off x="7292213" y="3787648"/>
              <a:ext cx="82296" cy="82296"/>
            </a:xfrm>
            <a:prstGeom prst="rect">
              <a:avLst/>
            </a:prstGeom>
          </p:spPr>
        </p:pic>
        <p:pic>
          <p:nvPicPr>
            <p:cNvPr id="137" name="object 64">
              <a:extLst>
                <a:ext uri="{FF2B5EF4-FFF2-40B4-BE49-F238E27FC236}">
                  <a16:creationId xmlns:a16="http://schemas.microsoft.com/office/drawing/2014/main" id="{4B6DE619-1F86-2747-2DD1-9BA110398B60}"/>
                </a:ext>
              </a:extLst>
            </p:cNvPr>
            <p:cNvPicPr/>
            <p:nvPr/>
          </p:nvPicPr>
          <p:blipFill>
            <a:blip r:embed="rId5" cstate="print"/>
            <a:stretch>
              <a:fillRect/>
            </a:stretch>
          </p:blipFill>
          <p:spPr>
            <a:xfrm>
              <a:off x="10739501" y="3717544"/>
              <a:ext cx="82296" cy="82296"/>
            </a:xfrm>
            <a:prstGeom prst="rect">
              <a:avLst/>
            </a:prstGeom>
          </p:spPr>
        </p:pic>
      </p:grpSp>
      <p:sp>
        <p:nvSpPr>
          <p:cNvPr id="138" name="object 65">
            <a:extLst>
              <a:ext uri="{FF2B5EF4-FFF2-40B4-BE49-F238E27FC236}">
                <a16:creationId xmlns:a16="http://schemas.microsoft.com/office/drawing/2014/main" id="{DD16BE29-DD32-5569-D4FE-8A61A14E1155}"/>
              </a:ext>
            </a:extLst>
          </p:cNvPr>
          <p:cNvSpPr txBox="1"/>
          <p:nvPr/>
        </p:nvSpPr>
        <p:spPr>
          <a:xfrm>
            <a:off x="7025640" y="3828288"/>
            <a:ext cx="646430" cy="247015"/>
          </a:xfrm>
          <a:prstGeom prst="rect">
            <a:avLst/>
          </a:prstGeom>
          <a:solidFill>
            <a:srgbClr val="BCD6ED"/>
          </a:solidFill>
        </p:spPr>
        <p:txBody>
          <a:bodyPr vert="horz" wrap="square" lIns="0" tIns="0" rIns="0" bIns="0" rtlCol="0">
            <a:spAutoFit/>
          </a:bodyPr>
          <a:lstStyle/>
          <a:p>
            <a:pPr marL="48260">
              <a:lnSpc>
                <a:spcPts val="1839"/>
              </a:lnSpc>
            </a:pPr>
            <a:r>
              <a:rPr sz="1600" dirty="0">
                <a:solidFill>
                  <a:srgbClr val="2D75B6"/>
                </a:solidFill>
                <a:cs typeface="Calibri"/>
              </a:rPr>
              <a:t>58,6</a:t>
            </a:r>
            <a:r>
              <a:rPr sz="1600" spc="-65" dirty="0">
                <a:solidFill>
                  <a:srgbClr val="2D75B6"/>
                </a:solidFill>
                <a:cs typeface="Calibri"/>
              </a:rPr>
              <a:t> </a:t>
            </a:r>
            <a:r>
              <a:rPr sz="1600" spc="5" dirty="0">
                <a:solidFill>
                  <a:srgbClr val="2D75B6"/>
                </a:solidFill>
                <a:cs typeface="Calibri"/>
              </a:rPr>
              <a:t>%</a:t>
            </a:r>
            <a:endParaRPr sz="1600">
              <a:solidFill>
                <a:prstClr val="black"/>
              </a:solidFill>
              <a:cs typeface="Calibri"/>
            </a:endParaRPr>
          </a:p>
        </p:txBody>
      </p:sp>
      <p:sp>
        <p:nvSpPr>
          <p:cNvPr id="139" name="object 66">
            <a:extLst>
              <a:ext uri="{FF2B5EF4-FFF2-40B4-BE49-F238E27FC236}">
                <a16:creationId xmlns:a16="http://schemas.microsoft.com/office/drawing/2014/main" id="{A25C0813-E963-F678-10BD-09346BF966AE}"/>
              </a:ext>
            </a:extLst>
          </p:cNvPr>
          <p:cNvSpPr txBox="1"/>
          <p:nvPr/>
        </p:nvSpPr>
        <p:spPr>
          <a:xfrm>
            <a:off x="8741664" y="2566416"/>
            <a:ext cx="628015" cy="287020"/>
          </a:xfrm>
          <a:prstGeom prst="rect">
            <a:avLst/>
          </a:prstGeom>
          <a:solidFill>
            <a:srgbClr val="F8CAAC"/>
          </a:solidFill>
        </p:spPr>
        <p:txBody>
          <a:bodyPr vert="horz" wrap="square" lIns="0" tIns="9525" rIns="0" bIns="0" rtlCol="0">
            <a:spAutoFit/>
          </a:bodyPr>
          <a:lstStyle/>
          <a:p>
            <a:pPr marL="40640">
              <a:spcBef>
                <a:spcPts val="75"/>
              </a:spcBef>
            </a:pPr>
            <a:r>
              <a:rPr sz="1600" dirty="0">
                <a:solidFill>
                  <a:srgbClr val="EC7C30"/>
                </a:solidFill>
                <a:cs typeface="Calibri"/>
              </a:rPr>
              <a:t>63,3</a:t>
            </a:r>
            <a:r>
              <a:rPr sz="1600" spc="-75" dirty="0">
                <a:solidFill>
                  <a:srgbClr val="EC7C30"/>
                </a:solidFill>
                <a:cs typeface="Calibri"/>
              </a:rPr>
              <a:t> </a:t>
            </a:r>
            <a:r>
              <a:rPr sz="1600" spc="5" dirty="0">
                <a:solidFill>
                  <a:srgbClr val="EC7C30"/>
                </a:solidFill>
                <a:cs typeface="Calibri"/>
              </a:rPr>
              <a:t>%</a:t>
            </a:r>
            <a:endParaRPr sz="1600">
              <a:solidFill>
                <a:prstClr val="black"/>
              </a:solidFill>
              <a:cs typeface="Calibri"/>
            </a:endParaRPr>
          </a:p>
        </p:txBody>
      </p:sp>
      <p:sp>
        <p:nvSpPr>
          <p:cNvPr id="140" name="object 67">
            <a:extLst>
              <a:ext uri="{FF2B5EF4-FFF2-40B4-BE49-F238E27FC236}">
                <a16:creationId xmlns:a16="http://schemas.microsoft.com/office/drawing/2014/main" id="{652C9A47-A1AB-30B8-F004-45603299EEA2}"/>
              </a:ext>
            </a:extLst>
          </p:cNvPr>
          <p:cNvSpPr txBox="1"/>
          <p:nvPr/>
        </p:nvSpPr>
        <p:spPr>
          <a:xfrm>
            <a:off x="10436352" y="3745991"/>
            <a:ext cx="731520" cy="247015"/>
          </a:xfrm>
          <a:prstGeom prst="rect">
            <a:avLst/>
          </a:prstGeom>
          <a:solidFill>
            <a:srgbClr val="C5DFB4"/>
          </a:solidFill>
        </p:spPr>
        <p:txBody>
          <a:bodyPr vert="horz" wrap="square" lIns="0" tIns="0" rIns="0" bIns="0" rtlCol="0">
            <a:spAutoFit/>
          </a:bodyPr>
          <a:lstStyle/>
          <a:p>
            <a:pPr marL="92710">
              <a:lnSpc>
                <a:spcPts val="1839"/>
              </a:lnSpc>
            </a:pPr>
            <a:r>
              <a:rPr sz="1600" dirty="0">
                <a:solidFill>
                  <a:srgbClr val="538235"/>
                </a:solidFill>
                <a:cs typeface="Calibri"/>
              </a:rPr>
              <a:t>58,9</a:t>
            </a:r>
            <a:r>
              <a:rPr sz="1600" spc="-65" dirty="0">
                <a:solidFill>
                  <a:srgbClr val="538235"/>
                </a:solidFill>
                <a:cs typeface="Calibri"/>
              </a:rPr>
              <a:t> </a:t>
            </a:r>
            <a:r>
              <a:rPr sz="1600" spc="5" dirty="0">
                <a:solidFill>
                  <a:srgbClr val="538235"/>
                </a:solidFill>
                <a:cs typeface="Calibri"/>
              </a:rPr>
              <a:t>%</a:t>
            </a:r>
            <a:endParaRPr sz="1600">
              <a:solidFill>
                <a:prstClr val="black"/>
              </a:solidFill>
              <a:cs typeface="Calibri"/>
            </a:endParaRPr>
          </a:p>
        </p:txBody>
      </p:sp>
      <p:sp>
        <p:nvSpPr>
          <p:cNvPr id="141" name="object 68">
            <a:extLst>
              <a:ext uri="{FF2B5EF4-FFF2-40B4-BE49-F238E27FC236}">
                <a16:creationId xmlns:a16="http://schemas.microsoft.com/office/drawing/2014/main" id="{2EB4441C-5E0B-D9C5-468B-EE3FB6013C02}"/>
              </a:ext>
            </a:extLst>
          </p:cNvPr>
          <p:cNvSpPr txBox="1"/>
          <p:nvPr/>
        </p:nvSpPr>
        <p:spPr>
          <a:xfrm>
            <a:off x="6248653" y="2449448"/>
            <a:ext cx="128905" cy="2073910"/>
          </a:xfrm>
          <a:prstGeom prst="rect">
            <a:avLst/>
          </a:prstGeom>
        </p:spPr>
        <p:txBody>
          <a:bodyPr vert="horz" wrap="square" lIns="0" tIns="13970" rIns="0" bIns="0" rtlCol="0">
            <a:spAutoFit/>
          </a:bodyPr>
          <a:lstStyle/>
          <a:p>
            <a:pPr>
              <a:spcBef>
                <a:spcPts val="110"/>
              </a:spcBef>
            </a:pPr>
            <a:r>
              <a:rPr sz="900" spc="-5" dirty="0">
                <a:solidFill>
                  <a:srgbClr val="585858"/>
                </a:solidFill>
                <a:cs typeface="Calibri"/>
              </a:rPr>
              <a:t>64</a:t>
            </a:r>
            <a:endParaRPr sz="900">
              <a:solidFill>
                <a:prstClr val="black"/>
              </a:solidFill>
              <a:cs typeface="Calibri"/>
            </a:endParaRPr>
          </a:p>
          <a:p>
            <a:pPr>
              <a:spcBef>
                <a:spcPts val="800"/>
              </a:spcBef>
            </a:pPr>
            <a:r>
              <a:rPr sz="900" spc="-5" dirty="0">
                <a:solidFill>
                  <a:srgbClr val="585858"/>
                </a:solidFill>
                <a:cs typeface="Calibri"/>
              </a:rPr>
              <a:t>63</a:t>
            </a:r>
            <a:endParaRPr sz="900">
              <a:solidFill>
                <a:prstClr val="black"/>
              </a:solidFill>
              <a:cs typeface="Calibri"/>
            </a:endParaRPr>
          </a:p>
          <a:p>
            <a:pPr>
              <a:spcBef>
                <a:spcPts val="800"/>
              </a:spcBef>
            </a:pPr>
            <a:r>
              <a:rPr sz="900" spc="-5" dirty="0">
                <a:solidFill>
                  <a:srgbClr val="585858"/>
                </a:solidFill>
                <a:cs typeface="Calibri"/>
              </a:rPr>
              <a:t>62</a:t>
            </a:r>
            <a:endParaRPr sz="900">
              <a:solidFill>
                <a:prstClr val="black"/>
              </a:solidFill>
              <a:cs typeface="Calibri"/>
            </a:endParaRPr>
          </a:p>
          <a:p>
            <a:pPr>
              <a:spcBef>
                <a:spcPts val="800"/>
              </a:spcBef>
            </a:pPr>
            <a:r>
              <a:rPr sz="900" spc="-5" dirty="0">
                <a:solidFill>
                  <a:srgbClr val="585858"/>
                </a:solidFill>
                <a:cs typeface="Calibri"/>
              </a:rPr>
              <a:t>61</a:t>
            </a:r>
            <a:endParaRPr sz="900">
              <a:solidFill>
                <a:prstClr val="black"/>
              </a:solidFill>
              <a:cs typeface="Calibri"/>
            </a:endParaRPr>
          </a:p>
          <a:p>
            <a:pPr>
              <a:spcBef>
                <a:spcPts val="800"/>
              </a:spcBef>
            </a:pPr>
            <a:r>
              <a:rPr sz="900" spc="-5" dirty="0">
                <a:solidFill>
                  <a:srgbClr val="585858"/>
                </a:solidFill>
                <a:cs typeface="Calibri"/>
              </a:rPr>
              <a:t>60</a:t>
            </a:r>
            <a:endParaRPr sz="900">
              <a:solidFill>
                <a:prstClr val="black"/>
              </a:solidFill>
              <a:cs typeface="Calibri"/>
            </a:endParaRPr>
          </a:p>
          <a:p>
            <a:pPr>
              <a:spcBef>
                <a:spcPts val="795"/>
              </a:spcBef>
            </a:pPr>
            <a:r>
              <a:rPr sz="900" spc="-5" dirty="0">
                <a:solidFill>
                  <a:srgbClr val="585858"/>
                </a:solidFill>
                <a:cs typeface="Calibri"/>
              </a:rPr>
              <a:t>59</a:t>
            </a:r>
            <a:endParaRPr sz="900">
              <a:solidFill>
                <a:prstClr val="black"/>
              </a:solidFill>
              <a:cs typeface="Calibri"/>
            </a:endParaRPr>
          </a:p>
          <a:p>
            <a:pPr>
              <a:spcBef>
                <a:spcPts val="800"/>
              </a:spcBef>
            </a:pPr>
            <a:r>
              <a:rPr sz="900" spc="-5" dirty="0">
                <a:solidFill>
                  <a:srgbClr val="585858"/>
                </a:solidFill>
                <a:cs typeface="Calibri"/>
              </a:rPr>
              <a:t>58</a:t>
            </a:r>
            <a:endParaRPr sz="900">
              <a:solidFill>
                <a:prstClr val="black"/>
              </a:solidFill>
              <a:cs typeface="Calibri"/>
            </a:endParaRPr>
          </a:p>
          <a:p>
            <a:pPr>
              <a:spcBef>
                <a:spcPts val="800"/>
              </a:spcBef>
            </a:pPr>
            <a:r>
              <a:rPr sz="900" spc="-5" dirty="0">
                <a:solidFill>
                  <a:srgbClr val="585858"/>
                </a:solidFill>
                <a:cs typeface="Calibri"/>
              </a:rPr>
              <a:t>57</a:t>
            </a:r>
            <a:endParaRPr sz="900">
              <a:solidFill>
                <a:prstClr val="black"/>
              </a:solidFill>
              <a:cs typeface="Calibri"/>
            </a:endParaRPr>
          </a:p>
          <a:p>
            <a:pPr>
              <a:spcBef>
                <a:spcPts val="800"/>
              </a:spcBef>
            </a:pPr>
            <a:r>
              <a:rPr sz="900" spc="-5" dirty="0">
                <a:solidFill>
                  <a:srgbClr val="585858"/>
                </a:solidFill>
                <a:cs typeface="Calibri"/>
              </a:rPr>
              <a:t>56</a:t>
            </a:r>
            <a:endParaRPr sz="900">
              <a:solidFill>
                <a:prstClr val="black"/>
              </a:solidFill>
              <a:cs typeface="Calibri"/>
            </a:endParaRPr>
          </a:p>
        </p:txBody>
      </p:sp>
      <p:sp>
        <p:nvSpPr>
          <p:cNvPr id="142" name="object 69">
            <a:extLst>
              <a:ext uri="{FF2B5EF4-FFF2-40B4-BE49-F238E27FC236}">
                <a16:creationId xmlns:a16="http://schemas.microsoft.com/office/drawing/2014/main" id="{D64CF2BD-25A5-284B-5679-0FCF30D9DB34}"/>
              </a:ext>
            </a:extLst>
          </p:cNvPr>
          <p:cNvSpPr txBox="1"/>
          <p:nvPr/>
        </p:nvSpPr>
        <p:spPr>
          <a:xfrm>
            <a:off x="6918706" y="4531309"/>
            <a:ext cx="826769" cy="208915"/>
          </a:xfrm>
          <a:prstGeom prst="rect">
            <a:avLst/>
          </a:prstGeom>
        </p:spPr>
        <p:txBody>
          <a:bodyPr vert="horz" wrap="square" lIns="0" tIns="12700" rIns="0" bIns="0" rtlCol="0">
            <a:spAutoFit/>
          </a:bodyPr>
          <a:lstStyle/>
          <a:p>
            <a:pPr>
              <a:spcBef>
                <a:spcPts val="100"/>
              </a:spcBef>
            </a:pPr>
            <a:r>
              <a:rPr sz="1200" spc="85" dirty="0">
                <a:solidFill>
                  <a:srgbClr val="585858"/>
                </a:solidFill>
                <a:cs typeface="Calibri"/>
              </a:rPr>
              <a:t>SENARYO</a:t>
            </a:r>
            <a:r>
              <a:rPr sz="1200" spc="195" dirty="0">
                <a:solidFill>
                  <a:srgbClr val="585858"/>
                </a:solidFill>
                <a:cs typeface="Calibri"/>
              </a:rPr>
              <a:t> </a:t>
            </a:r>
            <a:r>
              <a:rPr sz="1200" dirty="0">
                <a:solidFill>
                  <a:srgbClr val="585858"/>
                </a:solidFill>
                <a:cs typeface="Calibri"/>
              </a:rPr>
              <a:t>1</a:t>
            </a:r>
            <a:endParaRPr sz="1200">
              <a:solidFill>
                <a:prstClr val="black"/>
              </a:solidFill>
              <a:cs typeface="Calibri"/>
            </a:endParaRPr>
          </a:p>
        </p:txBody>
      </p:sp>
      <p:sp>
        <p:nvSpPr>
          <p:cNvPr id="143" name="object 70">
            <a:extLst>
              <a:ext uri="{FF2B5EF4-FFF2-40B4-BE49-F238E27FC236}">
                <a16:creationId xmlns:a16="http://schemas.microsoft.com/office/drawing/2014/main" id="{9D35C24D-E01B-AB14-C888-DC78B2C008E5}"/>
              </a:ext>
            </a:extLst>
          </p:cNvPr>
          <p:cNvSpPr txBox="1"/>
          <p:nvPr/>
        </p:nvSpPr>
        <p:spPr>
          <a:xfrm>
            <a:off x="8643493" y="4531309"/>
            <a:ext cx="828675" cy="208915"/>
          </a:xfrm>
          <a:prstGeom prst="rect">
            <a:avLst/>
          </a:prstGeom>
        </p:spPr>
        <p:txBody>
          <a:bodyPr vert="horz" wrap="square" lIns="0" tIns="12700" rIns="0" bIns="0" rtlCol="0">
            <a:spAutoFit/>
          </a:bodyPr>
          <a:lstStyle/>
          <a:p>
            <a:pPr>
              <a:spcBef>
                <a:spcPts val="100"/>
              </a:spcBef>
            </a:pPr>
            <a:r>
              <a:rPr sz="1200" spc="85" dirty="0">
                <a:solidFill>
                  <a:srgbClr val="585858"/>
                </a:solidFill>
                <a:cs typeface="Calibri"/>
              </a:rPr>
              <a:t>SENARYO</a:t>
            </a:r>
            <a:r>
              <a:rPr sz="1200" spc="204" dirty="0">
                <a:solidFill>
                  <a:srgbClr val="585858"/>
                </a:solidFill>
                <a:cs typeface="Calibri"/>
              </a:rPr>
              <a:t> </a:t>
            </a:r>
            <a:r>
              <a:rPr sz="1200" dirty="0">
                <a:solidFill>
                  <a:srgbClr val="585858"/>
                </a:solidFill>
                <a:cs typeface="Calibri"/>
              </a:rPr>
              <a:t>2</a:t>
            </a:r>
            <a:endParaRPr sz="1200">
              <a:solidFill>
                <a:prstClr val="black"/>
              </a:solidFill>
              <a:cs typeface="Calibri"/>
            </a:endParaRPr>
          </a:p>
        </p:txBody>
      </p:sp>
      <p:sp>
        <p:nvSpPr>
          <p:cNvPr id="144" name="object 71">
            <a:extLst>
              <a:ext uri="{FF2B5EF4-FFF2-40B4-BE49-F238E27FC236}">
                <a16:creationId xmlns:a16="http://schemas.microsoft.com/office/drawing/2014/main" id="{5E1717E6-3CC4-9C90-41DC-E5BCD900097E}"/>
              </a:ext>
            </a:extLst>
          </p:cNvPr>
          <p:cNvSpPr txBox="1"/>
          <p:nvPr/>
        </p:nvSpPr>
        <p:spPr>
          <a:xfrm>
            <a:off x="10368660" y="4531309"/>
            <a:ext cx="826769" cy="208915"/>
          </a:xfrm>
          <a:prstGeom prst="rect">
            <a:avLst/>
          </a:prstGeom>
        </p:spPr>
        <p:txBody>
          <a:bodyPr vert="horz" wrap="square" lIns="0" tIns="12700" rIns="0" bIns="0" rtlCol="0">
            <a:spAutoFit/>
          </a:bodyPr>
          <a:lstStyle/>
          <a:p>
            <a:pPr>
              <a:spcBef>
                <a:spcPts val="100"/>
              </a:spcBef>
            </a:pPr>
            <a:r>
              <a:rPr sz="1200" spc="85" dirty="0">
                <a:solidFill>
                  <a:srgbClr val="585858"/>
                </a:solidFill>
                <a:cs typeface="Calibri"/>
              </a:rPr>
              <a:t>SENARYO</a:t>
            </a:r>
            <a:r>
              <a:rPr sz="1200" spc="195" dirty="0">
                <a:solidFill>
                  <a:srgbClr val="585858"/>
                </a:solidFill>
                <a:cs typeface="Calibri"/>
              </a:rPr>
              <a:t> </a:t>
            </a:r>
            <a:r>
              <a:rPr sz="1200" dirty="0">
                <a:solidFill>
                  <a:srgbClr val="585858"/>
                </a:solidFill>
                <a:cs typeface="Calibri"/>
              </a:rPr>
              <a:t>3</a:t>
            </a:r>
            <a:endParaRPr sz="1200">
              <a:solidFill>
                <a:prstClr val="black"/>
              </a:solidFill>
              <a:cs typeface="Calibri"/>
            </a:endParaRPr>
          </a:p>
        </p:txBody>
      </p:sp>
      <p:sp>
        <p:nvSpPr>
          <p:cNvPr id="145" name="object 72">
            <a:extLst>
              <a:ext uri="{FF2B5EF4-FFF2-40B4-BE49-F238E27FC236}">
                <a16:creationId xmlns:a16="http://schemas.microsoft.com/office/drawing/2014/main" id="{9BE1F09E-6A18-B98B-6F03-4EE25EE7BFCE}"/>
              </a:ext>
            </a:extLst>
          </p:cNvPr>
          <p:cNvSpPr txBox="1"/>
          <p:nvPr/>
        </p:nvSpPr>
        <p:spPr>
          <a:xfrm>
            <a:off x="7424673" y="2112644"/>
            <a:ext cx="3090545" cy="270510"/>
          </a:xfrm>
          <a:prstGeom prst="rect">
            <a:avLst/>
          </a:prstGeom>
        </p:spPr>
        <p:txBody>
          <a:bodyPr vert="horz" wrap="square" lIns="0" tIns="13335" rIns="0" bIns="0" rtlCol="0">
            <a:spAutoFit/>
          </a:bodyPr>
          <a:lstStyle/>
          <a:p>
            <a:pPr>
              <a:spcBef>
                <a:spcPts val="105"/>
              </a:spcBef>
            </a:pPr>
            <a:r>
              <a:rPr sz="1600" b="1" spc="105" dirty="0">
                <a:solidFill>
                  <a:srgbClr val="585858"/>
                </a:solidFill>
                <a:cs typeface="Calibri"/>
              </a:rPr>
              <a:t>ÇEŞME-2</a:t>
            </a:r>
            <a:r>
              <a:rPr sz="1600" b="1" spc="170" dirty="0">
                <a:solidFill>
                  <a:srgbClr val="585858"/>
                </a:solidFill>
                <a:cs typeface="Calibri"/>
              </a:rPr>
              <a:t> </a:t>
            </a:r>
            <a:r>
              <a:rPr sz="1600" b="1" spc="100" dirty="0">
                <a:solidFill>
                  <a:srgbClr val="585858"/>
                </a:solidFill>
                <a:cs typeface="Calibri"/>
              </a:rPr>
              <a:t>FİDERİ</a:t>
            </a:r>
            <a:r>
              <a:rPr sz="1600" b="1" spc="170" dirty="0">
                <a:solidFill>
                  <a:srgbClr val="585858"/>
                </a:solidFill>
                <a:cs typeface="Calibri"/>
              </a:rPr>
              <a:t> </a:t>
            </a:r>
            <a:r>
              <a:rPr sz="1600" b="1" spc="110" dirty="0">
                <a:solidFill>
                  <a:srgbClr val="585858"/>
                </a:solidFill>
                <a:cs typeface="Calibri"/>
              </a:rPr>
              <a:t>YÜKLENMELERİ</a:t>
            </a:r>
            <a:endParaRPr sz="1600">
              <a:solidFill>
                <a:prstClr val="black"/>
              </a:solidFill>
              <a:cs typeface="Calibri"/>
            </a:endParaRPr>
          </a:p>
        </p:txBody>
      </p:sp>
      <p:sp>
        <p:nvSpPr>
          <p:cNvPr id="146" name="object 73">
            <a:extLst>
              <a:ext uri="{FF2B5EF4-FFF2-40B4-BE49-F238E27FC236}">
                <a16:creationId xmlns:a16="http://schemas.microsoft.com/office/drawing/2014/main" id="{89CDCC59-2FF9-E90B-F25B-EB9F957473FF}"/>
              </a:ext>
            </a:extLst>
          </p:cNvPr>
          <p:cNvSpPr/>
          <p:nvPr/>
        </p:nvSpPr>
        <p:spPr>
          <a:xfrm>
            <a:off x="6164579" y="2040635"/>
            <a:ext cx="5617845" cy="2776855"/>
          </a:xfrm>
          <a:custGeom>
            <a:avLst/>
            <a:gdLst/>
            <a:ahLst/>
            <a:cxnLst/>
            <a:rect l="l" t="t" r="r" b="b"/>
            <a:pathLst>
              <a:path w="5617845" h="2776854">
                <a:moveTo>
                  <a:pt x="0" y="2776728"/>
                </a:moveTo>
                <a:lnTo>
                  <a:pt x="5617464" y="2776728"/>
                </a:lnTo>
                <a:lnTo>
                  <a:pt x="5617464" y="0"/>
                </a:lnTo>
                <a:lnTo>
                  <a:pt x="0" y="0"/>
                </a:lnTo>
                <a:lnTo>
                  <a:pt x="0" y="2776728"/>
                </a:lnTo>
                <a:close/>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7" name="object 74">
            <a:extLst>
              <a:ext uri="{FF2B5EF4-FFF2-40B4-BE49-F238E27FC236}">
                <a16:creationId xmlns:a16="http://schemas.microsoft.com/office/drawing/2014/main" id="{54A80EE7-90E4-EE9B-2C0A-D719B48ACB84}"/>
              </a:ext>
            </a:extLst>
          </p:cNvPr>
          <p:cNvSpPr txBox="1"/>
          <p:nvPr/>
        </p:nvSpPr>
        <p:spPr>
          <a:xfrm>
            <a:off x="945286" y="1334261"/>
            <a:ext cx="5171440" cy="391160"/>
          </a:xfrm>
          <a:prstGeom prst="rect">
            <a:avLst/>
          </a:prstGeom>
        </p:spPr>
        <p:txBody>
          <a:bodyPr vert="horz" wrap="square" lIns="0" tIns="12700" rIns="0" bIns="0" rtlCol="0">
            <a:spAutoFit/>
          </a:bodyPr>
          <a:lstStyle/>
          <a:p>
            <a:pPr marL="12700">
              <a:spcBef>
                <a:spcPts val="100"/>
              </a:spcBef>
            </a:pPr>
            <a:r>
              <a:rPr sz="2400" b="1" spc="-10" dirty="0">
                <a:solidFill>
                  <a:prstClr val="black"/>
                </a:solidFill>
                <a:cs typeface="Calibri"/>
              </a:rPr>
              <a:t>Sim</a:t>
            </a:r>
            <a:r>
              <a:rPr lang="tr-TR" sz="2400" b="1" spc="-10" dirty="0">
                <a:solidFill>
                  <a:prstClr val="black"/>
                </a:solidFill>
                <a:cs typeface="Calibri"/>
              </a:rPr>
              <a:t>ü</a:t>
            </a:r>
            <a:r>
              <a:rPr sz="2400" b="1" spc="-10" dirty="0" err="1">
                <a:solidFill>
                  <a:prstClr val="black"/>
                </a:solidFill>
                <a:cs typeface="Calibri"/>
              </a:rPr>
              <a:t>lasyon</a:t>
            </a:r>
            <a:r>
              <a:rPr sz="2400" b="1" spc="-20" dirty="0">
                <a:solidFill>
                  <a:prstClr val="black"/>
                </a:solidFill>
                <a:cs typeface="Calibri"/>
              </a:rPr>
              <a:t> </a:t>
            </a:r>
            <a:r>
              <a:rPr sz="2400" b="1" dirty="0">
                <a:solidFill>
                  <a:prstClr val="black"/>
                </a:solidFill>
                <a:cs typeface="Calibri"/>
              </a:rPr>
              <a:t>Sonuçlarının</a:t>
            </a:r>
            <a:r>
              <a:rPr sz="2400" b="1" spc="-95" dirty="0">
                <a:solidFill>
                  <a:prstClr val="black"/>
                </a:solidFill>
                <a:cs typeface="Calibri"/>
              </a:rPr>
              <a:t> </a:t>
            </a:r>
            <a:r>
              <a:rPr sz="2400" b="1" spc="-5" dirty="0">
                <a:solidFill>
                  <a:prstClr val="black"/>
                </a:solidFill>
                <a:cs typeface="Calibri"/>
              </a:rPr>
              <a:t>Karşılaştırılması</a:t>
            </a:r>
            <a:endParaRPr sz="2400" dirty="0">
              <a:solidFill>
                <a:prstClr val="black"/>
              </a:solidFill>
              <a:cs typeface="Calibri"/>
            </a:endParaRPr>
          </a:p>
        </p:txBody>
      </p:sp>
      <p:graphicFrame>
        <p:nvGraphicFramePr>
          <p:cNvPr id="148" name="Grafik 147">
            <a:extLst>
              <a:ext uri="{FF2B5EF4-FFF2-40B4-BE49-F238E27FC236}">
                <a16:creationId xmlns:a16="http://schemas.microsoft.com/office/drawing/2014/main" id="{BEAFA0D8-67ED-CC9D-E246-6496F61A45E1}"/>
              </a:ext>
            </a:extLst>
          </p:cNvPr>
          <p:cNvGraphicFramePr>
            <a:graphicFrameLocks/>
          </p:cNvGraphicFramePr>
          <p:nvPr>
            <p:extLst>
              <p:ext uri="{D42A27DB-BD31-4B8C-83A1-F6EECF244321}">
                <p14:modId xmlns:p14="http://schemas.microsoft.com/office/powerpoint/2010/main" val="240540176"/>
              </p:ext>
            </p:extLst>
          </p:nvPr>
        </p:nvGraphicFramePr>
        <p:xfrm>
          <a:off x="404083" y="2057726"/>
          <a:ext cx="5620512" cy="27581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7460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E3C49ABC-0D30-F12C-9B73-770149F69AE6}"/>
              </a:ext>
            </a:extLst>
          </p:cNvPr>
          <p:cNvGrpSpPr/>
          <p:nvPr/>
        </p:nvGrpSpPr>
        <p:grpSpPr>
          <a:xfrm>
            <a:off x="6259323" y="828345"/>
            <a:ext cx="4490492" cy="5600849"/>
            <a:chOff x="9197827" y="2103501"/>
            <a:chExt cx="6859113" cy="8084283"/>
          </a:xfrm>
        </p:grpSpPr>
        <p:grpSp>
          <p:nvGrpSpPr>
            <p:cNvPr id="8" name="Group 50">
              <a:extLst>
                <a:ext uri="{FF2B5EF4-FFF2-40B4-BE49-F238E27FC236}">
                  <a16:creationId xmlns:a16="http://schemas.microsoft.com/office/drawing/2014/main" id="{A12876E1-348B-FB27-5089-DE7F0A4104E6}"/>
                </a:ext>
              </a:extLst>
            </p:cNvPr>
            <p:cNvGrpSpPr/>
            <p:nvPr/>
          </p:nvGrpSpPr>
          <p:grpSpPr>
            <a:xfrm>
              <a:off x="13037325" y="3794242"/>
              <a:ext cx="2995737" cy="2273139"/>
              <a:chOff x="-6465" y="-28575"/>
              <a:chExt cx="810978" cy="710443"/>
            </a:xfrm>
          </p:grpSpPr>
          <p:sp>
            <p:nvSpPr>
              <p:cNvPr id="34" name="Freeform 51">
                <a:extLst>
                  <a:ext uri="{FF2B5EF4-FFF2-40B4-BE49-F238E27FC236}">
                    <a16:creationId xmlns:a16="http://schemas.microsoft.com/office/drawing/2014/main" id="{547E76CB-C0F1-0F75-D118-6BF24309B03B}"/>
                  </a:ext>
                </a:extLst>
              </p:cNvPr>
              <p:cNvSpPr/>
              <p:nvPr/>
            </p:nvSpPr>
            <p:spPr>
              <a:xfrm>
                <a:off x="-6465" y="120516"/>
                <a:ext cx="810978" cy="455153"/>
              </a:xfrm>
              <a:custGeom>
                <a:avLst/>
                <a:gdLst/>
                <a:ahLst/>
                <a:cxnLst/>
                <a:rect l="l" t="t" r="r" b="b"/>
                <a:pathLst>
                  <a:path w="641370" h="681868">
                    <a:moveTo>
                      <a:pt x="64615" y="0"/>
                    </a:moveTo>
                    <a:lnTo>
                      <a:pt x="576755" y="0"/>
                    </a:lnTo>
                    <a:cubicBezTo>
                      <a:pt x="612441" y="0"/>
                      <a:pt x="641370" y="28929"/>
                      <a:pt x="641370" y="64615"/>
                    </a:cubicBezTo>
                    <a:lnTo>
                      <a:pt x="641370" y="617254"/>
                    </a:lnTo>
                    <a:cubicBezTo>
                      <a:pt x="641370" y="652939"/>
                      <a:pt x="612441" y="681868"/>
                      <a:pt x="576755" y="681868"/>
                    </a:cubicBezTo>
                    <a:lnTo>
                      <a:pt x="64615" y="681868"/>
                    </a:lnTo>
                    <a:cubicBezTo>
                      <a:pt x="28929" y="681868"/>
                      <a:pt x="0" y="652939"/>
                      <a:pt x="0" y="617254"/>
                    </a:cubicBezTo>
                    <a:lnTo>
                      <a:pt x="0" y="64615"/>
                    </a:lnTo>
                    <a:cubicBezTo>
                      <a:pt x="0" y="28929"/>
                      <a:pt x="28929" y="0"/>
                      <a:pt x="64615" y="0"/>
                    </a:cubicBezTo>
                    <a:close/>
                  </a:path>
                </a:pathLst>
              </a:custGeom>
              <a:solidFill>
                <a:srgbClr val="FF671F"/>
              </a:solidFill>
            </p:spPr>
            <p:txBody>
              <a:bodyPr/>
              <a:lstStyle/>
              <a:p>
                <a:endParaRPr lang="tr-TR" dirty="0"/>
              </a:p>
            </p:txBody>
          </p:sp>
          <p:sp>
            <p:nvSpPr>
              <p:cNvPr id="35" name="TextBox 52">
                <a:extLst>
                  <a:ext uri="{FF2B5EF4-FFF2-40B4-BE49-F238E27FC236}">
                    <a16:creationId xmlns:a16="http://schemas.microsoft.com/office/drawing/2014/main" id="{682CAD3B-93AA-D4AA-61BF-3840807FFA6A}"/>
                  </a:ext>
                </a:extLst>
              </p:cNvPr>
              <p:cNvSpPr txBox="1"/>
              <p:nvPr/>
            </p:nvSpPr>
            <p:spPr>
              <a:xfrm>
                <a:off x="0" y="-28575"/>
                <a:ext cx="641370" cy="710443"/>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60"/>
                  </a:lnSpc>
                </a:pPr>
                <a:endParaRPr/>
              </a:p>
            </p:txBody>
          </p:sp>
        </p:grpSp>
        <p:grpSp>
          <p:nvGrpSpPr>
            <p:cNvPr id="9" name="Group 53">
              <a:extLst>
                <a:ext uri="{FF2B5EF4-FFF2-40B4-BE49-F238E27FC236}">
                  <a16:creationId xmlns:a16="http://schemas.microsoft.com/office/drawing/2014/main" id="{31C27863-113B-C380-78A2-E5D2FDD27D0A}"/>
                </a:ext>
              </a:extLst>
            </p:cNvPr>
            <p:cNvGrpSpPr/>
            <p:nvPr/>
          </p:nvGrpSpPr>
          <p:grpSpPr>
            <a:xfrm>
              <a:off x="13061203" y="6218446"/>
              <a:ext cx="2995737" cy="2273139"/>
              <a:chOff x="-1" y="-28575"/>
              <a:chExt cx="810978" cy="710443"/>
            </a:xfrm>
          </p:grpSpPr>
          <p:sp>
            <p:nvSpPr>
              <p:cNvPr id="32" name="Freeform 54">
                <a:extLst>
                  <a:ext uri="{FF2B5EF4-FFF2-40B4-BE49-F238E27FC236}">
                    <a16:creationId xmlns:a16="http://schemas.microsoft.com/office/drawing/2014/main" id="{557BA1DB-9719-410F-494F-9E0CC0939119}"/>
                  </a:ext>
                </a:extLst>
              </p:cNvPr>
              <p:cNvSpPr/>
              <p:nvPr/>
            </p:nvSpPr>
            <p:spPr>
              <a:xfrm>
                <a:off x="-1" y="55807"/>
                <a:ext cx="810978" cy="418118"/>
              </a:xfrm>
              <a:custGeom>
                <a:avLst/>
                <a:gdLst/>
                <a:ahLst/>
                <a:cxnLst/>
                <a:rect l="l" t="t" r="r" b="b"/>
                <a:pathLst>
                  <a:path w="641370" h="681868">
                    <a:moveTo>
                      <a:pt x="64615" y="0"/>
                    </a:moveTo>
                    <a:lnTo>
                      <a:pt x="576755" y="0"/>
                    </a:lnTo>
                    <a:cubicBezTo>
                      <a:pt x="612441" y="0"/>
                      <a:pt x="641370" y="28929"/>
                      <a:pt x="641370" y="64615"/>
                    </a:cubicBezTo>
                    <a:lnTo>
                      <a:pt x="641370" y="617254"/>
                    </a:lnTo>
                    <a:cubicBezTo>
                      <a:pt x="641370" y="652939"/>
                      <a:pt x="612441" y="681868"/>
                      <a:pt x="576755" y="681868"/>
                    </a:cubicBezTo>
                    <a:lnTo>
                      <a:pt x="64615" y="681868"/>
                    </a:lnTo>
                    <a:cubicBezTo>
                      <a:pt x="28929" y="681868"/>
                      <a:pt x="0" y="652939"/>
                      <a:pt x="0" y="617254"/>
                    </a:cubicBezTo>
                    <a:lnTo>
                      <a:pt x="0" y="64615"/>
                    </a:lnTo>
                    <a:cubicBezTo>
                      <a:pt x="0" y="28929"/>
                      <a:pt x="28929" y="0"/>
                      <a:pt x="64615" y="0"/>
                    </a:cubicBezTo>
                    <a:close/>
                  </a:path>
                </a:pathLst>
              </a:custGeom>
              <a:solidFill>
                <a:srgbClr val="FF671F"/>
              </a:solidFill>
            </p:spPr>
            <p:txBody>
              <a:bodyPr/>
              <a:lstStyle/>
              <a:p>
                <a:endParaRPr lang="tr-TR" dirty="0"/>
              </a:p>
            </p:txBody>
          </p:sp>
          <p:sp>
            <p:nvSpPr>
              <p:cNvPr id="33" name="TextBox 55">
                <a:extLst>
                  <a:ext uri="{FF2B5EF4-FFF2-40B4-BE49-F238E27FC236}">
                    <a16:creationId xmlns:a16="http://schemas.microsoft.com/office/drawing/2014/main" id="{4FB87D4A-4BDF-B6BD-9088-CF15886EB362}"/>
                  </a:ext>
                </a:extLst>
              </p:cNvPr>
              <p:cNvSpPr txBox="1"/>
              <p:nvPr/>
            </p:nvSpPr>
            <p:spPr>
              <a:xfrm>
                <a:off x="0" y="-28575"/>
                <a:ext cx="641370" cy="710443"/>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60"/>
                  </a:lnSpc>
                </a:pPr>
                <a:endParaRPr/>
              </a:p>
            </p:txBody>
          </p:sp>
        </p:grpSp>
        <p:grpSp>
          <p:nvGrpSpPr>
            <p:cNvPr id="10" name="Group 56">
              <a:extLst>
                <a:ext uri="{FF2B5EF4-FFF2-40B4-BE49-F238E27FC236}">
                  <a16:creationId xmlns:a16="http://schemas.microsoft.com/office/drawing/2014/main" id="{05DB1C9D-23E8-A0EA-B793-154CCE2A0053}"/>
                </a:ext>
              </a:extLst>
            </p:cNvPr>
            <p:cNvGrpSpPr/>
            <p:nvPr/>
          </p:nvGrpSpPr>
          <p:grpSpPr>
            <a:xfrm>
              <a:off x="9367333" y="2103501"/>
              <a:ext cx="4096084" cy="1576358"/>
              <a:chOff x="-175843" y="-28575"/>
              <a:chExt cx="1108854" cy="492673"/>
            </a:xfrm>
          </p:grpSpPr>
          <p:sp>
            <p:nvSpPr>
              <p:cNvPr id="30" name="Freeform 57">
                <a:extLst>
                  <a:ext uri="{FF2B5EF4-FFF2-40B4-BE49-F238E27FC236}">
                    <a16:creationId xmlns:a16="http://schemas.microsoft.com/office/drawing/2014/main" id="{E43774F8-CE3A-9D61-B4D3-8F2DD4BB7C66}"/>
                  </a:ext>
                </a:extLst>
              </p:cNvPr>
              <p:cNvSpPr/>
              <p:nvPr/>
            </p:nvSpPr>
            <p:spPr>
              <a:xfrm>
                <a:off x="-175843" y="6121"/>
                <a:ext cx="1108854" cy="457977"/>
              </a:xfrm>
              <a:custGeom>
                <a:avLst/>
                <a:gdLst/>
                <a:ahLst/>
                <a:cxnLst/>
                <a:rect l="l" t="t" r="r" b="b"/>
                <a:pathLst>
                  <a:path w="917813" h="454339">
                    <a:moveTo>
                      <a:pt x="45153" y="0"/>
                    </a:moveTo>
                    <a:lnTo>
                      <a:pt x="872660" y="0"/>
                    </a:lnTo>
                    <a:cubicBezTo>
                      <a:pt x="897597" y="0"/>
                      <a:pt x="917813" y="20216"/>
                      <a:pt x="917813" y="45153"/>
                    </a:cubicBezTo>
                    <a:lnTo>
                      <a:pt x="917813" y="409186"/>
                    </a:lnTo>
                    <a:cubicBezTo>
                      <a:pt x="917813" y="434123"/>
                      <a:pt x="897597" y="454339"/>
                      <a:pt x="872660" y="454339"/>
                    </a:cubicBezTo>
                    <a:lnTo>
                      <a:pt x="45153" y="454339"/>
                    </a:lnTo>
                    <a:cubicBezTo>
                      <a:pt x="20216" y="454339"/>
                      <a:pt x="0" y="434123"/>
                      <a:pt x="0" y="409186"/>
                    </a:cubicBezTo>
                    <a:lnTo>
                      <a:pt x="0" y="45153"/>
                    </a:lnTo>
                    <a:cubicBezTo>
                      <a:pt x="0" y="20216"/>
                      <a:pt x="20216" y="0"/>
                      <a:pt x="45153" y="0"/>
                    </a:cubicBezTo>
                    <a:close/>
                  </a:path>
                </a:pathLst>
              </a:custGeom>
              <a:solidFill>
                <a:srgbClr val="FF671F"/>
              </a:solidFill>
            </p:spPr>
            <p:txBody>
              <a:bodyPr/>
              <a:lstStyle/>
              <a:p>
                <a:endParaRPr lang="tr-TR" dirty="0"/>
              </a:p>
            </p:txBody>
          </p:sp>
          <p:sp>
            <p:nvSpPr>
              <p:cNvPr id="31" name="TextBox 58">
                <a:extLst>
                  <a:ext uri="{FF2B5EF4-FFF2-40B4-BE49-F238E27FC236}">
                    <a16:creationId xmlns:a16="http://schemas.microsoft.com/office/drawing/2014/main" id="{BB4CCCB8-0B0F-8643-6CC9-E7F488DCFFE8}"/>
                  </a:ext>
                </a:extLst>
              </p:cNvPr>
              <p:cNvSpPr txBox="1"/>
              <p:nvPr/>
            </p:nvSpPr>
            <p:spPr>
              <a:xfrm>
                <a:off x="0" y="-28575"/>
                <a:ext cx="917813" cy="482914"/>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60"/>
                  </a:lnSpc>
                </a:pPr>
                <a:endParaRPr/>
              </a:p>
            </p:txBody>
          </p:sp>
        </p:grpSp>
        <p:grpSp>
          <p:nvGrpSpPr>
            <p:cNvPr id="11" name="Group 59">
              <a:extLst>
                <a:ext uri="{FF2B5EF4-FFF2-40B4-BE49-F238E27FC236}">
                  <a16:creationId xmlns:a16="http://schemas.microsoft.com/office/drawing/2014/main" id="{7E989096-E42C-E670-55B9-712BEB21B28F}"/>
                </a:ext>
              </a:extLst>
            </p:cNvPr>
            <p:cNvGrpSpPr/>
            <p:nvPr/>
          </p:nvGrpSpPr>
          <p:grpSpPr>
            <a:xfrm>
              <a:off x="9197827" y="8389690"/>
              <a:ext cx="5246420" cy="1798094"/>
              <a:chOff x="-221730" y="-107635"/>
              <a:chExt cx="1420262" cy="561974"/>
            </a:xfrm>
          </p:grpSpPr>
          <p:sp>
            <p:nvSpPr>
              <p:cNvPr id="28" name="Freeform 60">
                <a:extLst>
                  <a:ext uri="{FF2B5EF4-FFF2-40B4-BE49-F238E27FC236}">
                    <a16:creationId xmlns:a16="http://schemas.microsoft.com/office/drawing/2014/main" id="{40899191-6EFE-E851-E3D5-C3349E924013}"/>
                  </a:ext>
                </a:extLst>
              </p:cNvPr>
              <p:cNvSpPr/>
              <p:nvPr/>
            </p:nvSpPr>
            <p:spPr>
              <a:xfrm>
                <a:off x="-221730" y="-107635"/>
                <a:ext cx="1420262" cy="509859"/>
              </a:xfrm>
              <a:custGeom>
                <a:avLst/>
                <a:gdLst/>
                <a:ahLst/>
                <a:cxnLst/>
                <a:rect l="l" t="t" r="r" b="b"/>
                <a:pathLst>
                  <a:path w="917813" h="454339">
                    <a:moveTo>
                      <a:pt x="45153" y="0"/>
                    </a:moveTo>
                    <a:lnTo>
                      <a:pt x="872660" y="0"/>
                    </a:lnTo>
                    <a:cubicBezTo>
                      <a:pt x="897597" y="0"/>
                      <a:pt x="917813" y="20216"/>
                      <a:pt x="917813" y="45153"/>
                    </a:cubicBezTo>
                    <a:lnTo>
                      <a:pt x="917813" y="409186"/>
                    </a:lnTo>
                    <a:cubicBezTo>
                      <a:pt x="917813" y="434123"/>
                      <a:pt x="897597" y="454339"/>
                      <a:pt x="872660" y="454339"/>
                    </a:cubicBezTo>
                    <a:lnTo>
                      <a:pt x="45153" y="454339"/>
                    </a:lnTo>
                    <a:cubicBezTo>
                      <a:pt x="20216" y="454339"/>
                      <a:pt x="0" y="434123"/>
                      <a:pt x="0" y="409186"/>
                    </a:cubicBezTo>
                    <a:lnTo>
                      <a:pt x="0" y="45153"/>
                    </a:lnTo>
                    <a:cubicBezTo>
                      <a:pt x="0" y="20216"/>
                      <a:pt x="20216" y="0"/>
                      <a:pt x="45153" y="0"/>
                    </a:cubicBezTo>
                    <a:close/>
                  </a:path>
                </a:pathLst>
              </a:custGeom>
              <a:solidFill>
                <a:srgbClr val="FF671F"/>
              </a:solidFill>
            </p:spPr>
            <p:txBody>
              <a:bodyPr/>
              <a:lstStyle/>
              <a:p>
                <a:endParaRPr lang="tr-TR" dirty="0"/>
              </a:p>
            </p:txBody>
          </p:sp>
          <p:sp>
            <p:nvSpPr>
              <p:cNvPr id="29" name="TextBox 61">
                <a:extLst>
                  <a:ext uri="{FF2B5EF4-FFF2-40B4-BE49-F238E27FC236}">
                    <a16:creationId xmlns:a16="http://schemas.microsoft.com/office/drawing/2014/main" id="{62A221B2-E910-B727-FABF-A476401CBC6C}"/>
                  </a:ext>
                </a:extLst>
              </p:cNvPr>
              <p:cNvSpPr txBox="1"/>
              <p:nvPr/>
            </p:nvSpPr>
            <p:spPr>
              <a:xfrm>
                <a:off x="0" y="-28575"/>
                <a:ext cx="917813" cy="482914"/>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60"/>
                  </a:lnSpc>
                </a:pPr>
                <a:endParaRPr/>
              </a:p>
            </p:txBody>
          </p:sp>
        </p:grpSp>
        <p:sp>
          <p:nvSpPr>
            <p:cNvPr id="27" name="TextBox 64">
              <a:extLst>
                <a:ext uri="{FF2B5EF4-FFF2-40B4-BE49-F238E27FC236}">
                  <a16:creationId xmlns:a16="http://schemas.microsoft.com/office/drawing/2014/main" id="{01A88635-E490-BB6A-3CE2-60EF6218B6B8}"/>
                </a:ext>
              </a:extLst>
            </p:cNvPr>
            <p:cNvSpPr txBox="1"/>
            <p:nvPr/>
          </p:nvSpPr>
          <p:spPr>
            <a:xfrm rot="13646737">
              <a:off x="9631976" y="5107597"/>
              <a:ext cx="153747" cy="8786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60"/>
                </a:lnSpc>
              </a:pPr>
              <a:endParaRPr/>
            </a:p>
          </p:txBody>
        </p:sp>
      </p:grpSp>
      <p:sp>
        <p:nvSpPr>
          <p:cNvPr id="64" name="object 2">
            <a:extLst>
              <a:ext uri="{FF2B5EF4-FFF2-40B4-BE49-F238E27FC236}">
                <a16:creationId xmlns:a16="http://schemas.microsoft.com/office/drawing/2014/main" id="{7C0DB23D-F8DF-CAFB-A604-C7644C58E8CB}"/>
              </a:ext>
            </a:extLst>
          </p:cNvPr>
          <p:cNvSpPr txBox="1">
            <a:spLocks/>
          </p:cNvSpPr>
          <p:nvPr/>
        </p:nvSpPr>
        <p:spPr>
          <a:xfrm>
            <a:off x="604824" y="472262"/>
            <a:ext cx="1940560" cy="512445"/>
          </a:xfrm>
          <a:prstGeom prst="rect">
            <a:avLst/>
          </a:prstGeom>
        </p:spPr>
        <p:txBody>
          <a:bodyPr vert="horz" wrap="square" lIns="0" tIns="12065" rIns="0" bIns="0" rtlCol="0">
            <a:spAutoFit/>
          </a:bodyPr>
          <a:lstStyle>
            <a:lvl1pPr>
              <a:defRPr sz="40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lang="tr-TR" sz="3200" kern="0" spc="-5" dirty="0">
                <a:solidFill>
                  <a:sysClr val="windowText" lastClr="000000"/>
                </a:solidFill>
              </a:rPr>
              <a:t>9</a:t>
            </a:r>
            <a:r>
              <a:rPr kumimoji="0" lang="tr-TR" sz="3200" b="1" i="0" u="none" strike="noStrike" kern="0" cap="none" spc="-5" normalizeH="0" baseline="0" noProof="0" dirty="0">
                <a:ln>
                  <a:noFill/>
                </a:ln>
                <a:solidFill>
                  <a:sysClr val="windowText" lastClr="000000"/>
                </a:solidFill>
                <a:effectLst/>
                <a:uLnTx/>
                <a:uFillTx/>
                <a:latin typeface="Arial"/>
                <a:ea typeface="+mj-ea"/>
                <a:cs typeface="Arial"/>
              </a:rPr>
              <a:t>.</a:t>
            </a:r>
            <a:r>
              <a:rPr kumimoji="0" lang="tr-TR" sz="3200" b="1" i="0" u="none" strike="noStrike" kern="0" cap="none" spc="-70" normalizeH="0" baseline="0" noProof="0" dirty="0">
                <a:ln>
                  <a:noFill/>
                </a:ln>
                <a:solidFill>
                  <a:sysClr val="windowText" lastClr="000000"/>
                </a:solidFill>
                <a:effectLst/>
                <a:uLnTx/>
                <a:uFillTx/>
                <a:latin typeface="Arial"/>
                <a:ea typeface="+mj-ea"/>
                <a:cs typeface="Arial"/>
              </a:rPr>
              <a:t> </a:t>
            </a:r>
            <a:r>
              <a:rPr kumimoji="0" lang="tr-TR" sz="3200" b="1" i="0" u="none" strike="noStrike" kern="0" cap="none" spc="-10" normalizeH="0" baseline="0" noProof="0" dirty="0">
                <a:ln>
                  <a:noFill/>
                </a:ln>
                <a:solidFill>
                  <a:sysClr val="windowText" lastClr="000000"/>
                </a:solidFill>
                <a:effectLst/>
                <a:uLnTx/>
                <a:uFillTx/>
                <a:latin typeface="Arial"/>
                <a:ea typeface="+mj-ea"/>
                <a:cs typeface="Arial"/>
              </a:rPr>
              <a:t>Sonuç</a:t>
            </a:r>
            <a:endParaRPr kumimoji="0" lang="tr-TR" sz="3200" b="1" i="0" u="none" strike="noStrike" kern="0" cap="none" spc="0" normalizeH="0" baseline="0" noProof="0" dirty="0">
              <a:ln>
                <a:noFill/>
              </a:ln>
              <a:solidFill>
                <a:sysClr val="windowText" lastClr="000000"/>
              </a:solidFill>
              <a:effectLst/>
              <a:uLnTx/>
              <a:uFillTx/>
              <a:latin typeface="Arial"/>
              <a:ea typeface="+mj-ea"/>
              <a:cs typeface="Arial"/>
            </a:endParaRPr>
          </a:p>
        </p:txBody>
      </p:sp>
      <p:sp>
        <p:nvSpPr>
          <p:cNvPr id="66" name="object 4">
            <a:extLst>
              <a:ext uri="{FF2B5EF4-FFF2-40B4-BE49-F238E27FC236}">
                <a16:creationId xmlns:a16="http://schemas.microsoft.com/office/drawing/2014/main" id="{2C121E26-9843-FEDB-74DD-3425FE11703A}"/>
              </a:ext>
            </a:extLst>
          </p:cNvPr>
          <p:cNvSpPr/>
          <p:nvPr/>
        </p:nvSpPr>
        <p:spPr>
          <a:xfrm>
            <a:off x="1341119" y="2330195"/>
            <a:ext cx="2070100" cy="985012"/>
          </a:xfrm>
          <a:custGeom>
            <a:avLst/>
            <a:gdLst/>
            <a:ahLst/>
            <a:cxnLst/>
            <a:rect l="l" t="t" r="r" b="b"/>
            <a:pathLst>
              <a:path w="2070100" h="1377950">
                <a:moveTo>
                  <a:pt x="1861058" y="0"/>
                </a:moveTo>
                <a:lnTo>
                  <a:pt x="208534" y="0"/>
                </a:lnTo>
                <a:lnTo>
                  <a:pt x="153090" y="4661"/>
                </a:lnTo>
                <a:lnTo>
                  <a:pt x="103274" y="17817"/>
                </a:lnTo>
                <a:lnTo>
                  <a:pt x="61071" y="38226"/>
                </a:lnTo>
                <a:lnTo>
                  <a:pt x="28466" y="64647"/>
                </a:lnTo>
                <a:lnTo>
                  <a:pt x="0" y="130555"/>
                </a:lnTo>
                <a:lnTo>
                  <a:pt x="0" y="1247139"/>
                </a:lnTo>
                <a:lnTo>
                  <a:pt x="28466" y="1313048"/>
                </a:lnTo>
                <a:lnTo>
                  <a:pt x="61071" y="1339468"/>
                </a:lnTo>
                <a:lnTo>
                  <a:pt x="103274" y="1359878"/>
                </a:lnTo>
                <a:lnTo>
                  <a:pt x="153090" y="1373034"/>
                </a:lnTo>
                <a:lnTo>
                  <a:pt x="208534" y="1377696"/>
                </a:lnTo>
                <a:lnTo>
                  <a:pt x="1861058" y="1377696"/>
                </a:lnTo>
                <a:lnTo>
                  <a:pt x="1916501" y="1373034"/>
                </a:lnTo>
                <a:lnTo>
                  <a:pt x="1966317" y="1359878"/>
                </a:lnTo>
                <a:lnTo>
                  <a:pt x="2008520" y="1339469"/>
                </a:lnTo>
                <a:lnTo>
                  <a:pt x="2041125" y="1313048"/>
                </a:lnTo>
                <a:lnTo>
                  <a:pt x="2069592" y="1247139"/>
                </a:lnTo>
                <a:lnTo>
                  <a:pt x="2069592" y="130555"/>
                </a:lnTo>
                <a:lnTo>
                  <a:pt x="2041125" y="64647"/>
                </a:lnTo>
                <a:lnTo>
                  <a:pt x="2008520" y="38226"/>
                </a:lnTo>
                <a:lnTo>
                  <a:pt x="1966317" y="17817"/>
                </a:lnTo>
                <a:lnTo>
                  <a:pt x="1916501" y="4661"/>
                </a:lnTo>
                <a:lnTo>
                  <a:pt x="1861058" y="0"/>
                </a:lnTo>
                <a:close/>
              </a:path>
            </a:pathLst>
          </a:custGeom>
          <a:solidFill>
            <a:srgbClr val="00AE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object 5">
            <a:extLst>
              <a:ext uri="{FF2B5EF4-FFF2-40B4-BE49-F238E27FC236}">
                <a16:creationId xmlns:a16="http://schemas.microsoft.com/office/drawing/2014/main" id="{1E32B49A-C88B-F71D-02FC-AAA085B3D73A}"/>
              </a:ext>
            </a:extLst>
          </p:cNvPr>
          <p:cNvSpPr/>
          <p:nvPr/>
        </p:nvSpPr>
        <p:spPr>
          <a:xfrm>
            <a:off x="5911596" y="2595372"/>
            <a:ext cx="2536190" cy="2225040"/>
          </a:xfrm>
          <a:custGeom>
            <a:avLst/>
            <a:gdLst/>
            <a:ahLst/>
            <a:cxnLst/>
            <a:rect l="l" t="t" r="r" b="b"/>
            <a:pathLst>
              <a:path w="2536190" h="2225040">
                <a:moveTo>
                  <a:pt x="1267968" y="0"/>
                </a:moveTo>
                <a:lnTo>
                  <a:pt x="1216971" y="883"/>
                </a:lnTo>
                <a:lnTo>
                  <a:pt x="1166485" y="3511"/>
                </a:lnTo>
                <a:lnTo>
                  <a:pt x="1116548" y="7850"/>
                </a:lnTo>
                <a:lnTo>
                  <a:pt x="1067198" y="13868"/>
                </a:lnTo>
                <a:lnTo>
                  <a:pt x="1018473" y="21530"/>
                </a:lnTo>
                <a:lnTo>
                  <a:pt x="970410" y="30804"/>
                </a:lnTo>
                <a:lnTo>
                  <a:pt x="923048" y="41657"/>
                </a:lnTo>
                <a:lnTo>
                  <a:pt x="876425" y="54055"/>
                </a:lnTo>
                <a:lnTo>
                  <a:pt x="830578" y="67964"/>
                </a:lnTo>
                <a:lnTo>
                  <a:pt x="785544" y="83353"/>
                </a:lnTo>
                <a:lnTo>
                  <a:pt x="741363" y="100187"/>
                </a:lnTo>
                <a:lnTo>
                  <a:pt x="698072" y="118433"/>
                </a:lnTo>
                <a:lnTo>
                  <a:pt x="655709" y="138058"/>
                </a:lnTo>
                <a:lnTo>
                  <a:pt x="614311" y="159029"/>
                </a:lnTo>
                <a:lnTo>
                  <a:pt x="573917" y="181313"/>
                </a:lnTo>
                <a:lnTo>
                  <a:pt x="534564" y="204876"/>
                </a:lnTo>
                <a:lnTo>
                  <a:pt x="496290" y="229685"/>
                </a:lnTo>
                <a:lnTo>
                  <a:pt x="459134" y="255707"/>
                </a:lnTo>
                <a:lnTo>
                  <a:pt x="423133" y="282908"/>
                </a:lnTo>
                <a:lnTo>
                  <a:pt x="388324" y="311256"/>
                </a:lnTo>
                <a:lnTo>
                  <a:pt x="354747" y="340717"/>
                </a:lnTo>
                <a:lnTo>
                  <a:pt x="322438" y="371258"/>
                </a:lnTo>
                <a:lnTo>
                  <a:pt x="291436" y="402846"/>
                </a:lnTo>
                <a:lnTo>
                  <a:pt x="261778" y="435447"/>
                </a:lnTo>
                <a:lnTo>
                  <a:pt x="233502" y="469028"/>
                </a:lnTo>
                <a:lnTo>
                  <a:pt x="206647" y="503557"/>
                </a:lnTo>
                <a:lnTo>
                  <a:pt x="181250" y="538999"/>
                </a:lnTo>
                <a:lnTo>
                  <a:pt x="157349" y="575321"/>
                </a:lnTo>
                <a:lnTo>
                  <a:pt x="134981" y="612491"/>
                </a:lnTo>
                <a:lnTo>
                  <a:pt x="114185" y="650475"/>
                </a:lnTo>
                <a:lnTo>
                  <a:pt x="94999" y="689240"/>
                </a:lnTo>
                <a:lnTo>
                  <a:pt x="77461" y="728752"/>
                </a:lnTo>
                <a:lnTo>
                  <a:pt x="61607" y="768979"/>
                </a:lnTo>
                <a:lnTo>
                  <a:pt x="47477" y="809886"/>
                </a:lnTo>
                <a:lnTo>
                  <a:pt x="35109" y="851442"/>
                </a:lnTo>
                <a:lnTo>
                  <a:pt x="24539" y="893612"/>
                </a:lnTo>
                <a:lnTo>
                  <a:pt x="15806" y="936364"/>
                </a:lnTo>
                <a:lnTo>
                  <a:pt x="8947" y="979664"/>
                </a:lnTo>
                <a:lnTo>
                  <a:pt x="4002" y="1023478"/>
                </a:lnTo>
                <a:lnTo>
                  <a:pt x="1006" y="1067775"/>
                </a:lnTo>
                <a:lnTo>
                  <a:pt x="0" y="1112520"/>
                </a:lnTo>
                <a:lnTo>
                  <a:pt x="1006" y="1157264"/>
                </a:lnTo>
                <a:lnTo>
                  <a:pt x="4002" y="1201561"/>
                </a:lnTo>
                <a:lnTo>
                  <a:pt x="8947" y="1245375"/>
                </a:lnTo>
                <a:lnTo>
                  <a:pt x="15806" y="1288675"/>
                </a:lnTo>
                <a:lnTo>
                  <a:pt x="24539" y="1331427"/>
                </a:lnTo>
                <a:lnTo>
                  <a:pt x="35109" y="1373597"/>
                </a:lnTo>
                <a:lnTo>
                  <a:pt x="47477" y="1415153"/>
                </a:lnTo>
                <a:lnTo>
                  <a:pt x="61607" y="1456060"/>
                </a:lnTo>
                <a:lnTo>
                  <a:pt x="77461" y="1496287"/>
                </a:lnTo>
                <a:lnTo>
                  <a:pt x="94999" y="1535799"/>
                </a:lnTo>
                <a:lnTo>
                  <a:pt x="114185" y="1574564"/>
                </a:lnTo>
                <a:lnTo>
                  <a:pt x="134981" y="1612548"/>
                </a:lnTo>
                <a:lnTo>
                  <a:pt x="157349" y="1649718"/>
                </a:lnTo>
                <a:lnTo>
                  <a:pt x="181250" y="1686040"/>
                </a:lnTo>
                <a:lnTo>
                  <a:pt x="206647" y="1721482"/>
                </a:lnTo>
                <a:lnTo>
                  <a:pt x="233502" y="1756011"/>
                </a:lnTo>
                <a:lnTo>
                  <a:pt x="261778" y="1789592"/>
                </a:lnTo>
                <a:lnTo>
                  <a:pt x="291436" y="1822193"/>
                </a:lnTo>
                <a:lnTo>
                  <a:pt x="322438" y="1853781"/>
                </a:lnTo>
                <a:lnTo>
                  <a:pt x="354747" y="1884322"/>
                </a:lnTo>
                <a:lnTo>
                  <a:pt x="388324" y="1913783"/>
                </a:lnTo>
                <a:lnTo>
                  <a:pt x="423133" y="1942131"/>
                </a:lnTo>
                <a:lnTo>
                  <a:pt x="459134" y="1969332"/>
                </a:lnTo>
                <a:lnTo>
                  <a:pt x="496290" y="1995354"/>
                </a:lnTo>
                <a:lnTo>
                  <a:pt x="534564" y="2020163"/>
                </a:lnTo>
                <a:lnTo>
                  <a:pt x="573917" y="2043726"/>
                </a:lnTo>
                <a:lnTo>
                  <a:pt x="614311" y="2066010"/>
                </a:lnTo>
                <a:lnTo>
                  <a:pt x="655709" y="2086981"/>
                </a:lnTo>
                <a:lnTo>
                  <a:pt x="698072" y="2106606"/>
                </a:lnTo>
                <a:lnTo>
                  <a:pt x="741363" y="2124852"/>
                </a:lnTo>
                <a:lnTo>
                  <a:pt x="785544" y="2141686"/>
                </a:lnTo>
                <a:lnTo>
                  <a:pt x="830578" y="2157075"/>
                </a:lnTo>
                <a:lnTo>
                  <a:pt x="876425" y="2170984"/>
                </a:lnTo>
                <a:lnTo>
                  <a:pt x="923048" y="2183382"/>
                </a:lnTo>
                <a:lnTo>
                  <a:pt x="970410" y="2194235"/>
                </a:lnTo>
                <a:lnTo>
                  <a:pt x="1018473" y="2203509"/>
                </a:lnTo>
                <a:lnTo>
                  <a:pt x="1067198" y="2211171"/>
                </a:lnTo>
                <a:lnTo>
                  <a:pt x="1116548" y="2217189"/>
                </a:lnTo>
                <a:lnTo>
                  <a:pt x="1166485" y="2221528"/>
                </a:lnTo>
                <a:lnTo>
                  <a:pt x="1216971" y="2224156"/>
                </a:lnTo>
                <a:lnTo>
                  <a:pt x="1267968" y="2225040"/>
                </a:lnTo>
                <a:lnTo>
                  <a:pt x="1318964" y="2224156"/>
                </a:lnTo>
                <a:lnTo>
                  <a:pt x="1369450" y="2221528"/>
                </a:lnTo>
                <a:lnTo>
                  <a:pt x="1419387" y="2217189"/>
                </a:lnTo>
                <a:lnTo>
                  <a:pt x="1468737" y="2211171"/>
                </a:lnTo>
                <a:lnTo>
                  <a:pt x="1517462" y="2203509"/>
                </a:lnTo>
                <a:lnTo>
                  <a:pt x="1565525" y="2194235"/>
                </a:lnTo>
                <a:lnTo>
                  <a:pt x="1612887" y="2183382"/>
                </a:lnTo>
                <a:lnTo>
                  <a:pt x="1659510" y="2170984"/>
                </a:lnTo>
                <a:lnTo>
                  <a:pt x="1705357" y="2157075"/>
                </a:lnTo>
                <a:lnTo>
                  <a:pt x="1750391" y="2141686"/>
                </a:lnTo>
                <a:lnTo>
                  <a:pt x="1794572" y="2124852"/>
                </a:lnTo>
                <a:lnTo>
                  <a:pt x="1837863" y="2106606"/>
                </a:lnTo>
                <a:lnTo>
                  <a:pt x="1880226" y="2086981"/>
                </a:lnTo>
                <a:lnTo>
                  <a:pt x="1921624" y="2066010"/>
                </a:lnTo>
                <a:lnTo>
                  <a:pt x="1962018" y="2043726"/>
                </a:lnTo>
                <a:lnTo>
                  <a:pt x="2001371" y="2020163"/>
                </a:lnTo>
                <a:lnTo>
                  <a:pt x="2039645" y="1995354"/>
                </a:lnTo>
                <a:lnTo>
                  <a:pt x="2076801" y="1969332"/>
                </a:lnTo>
                <a:lnTo>
                  <a:pt x="2112802" y="1942131"/>
                </a:lnTo>
                <a:lnTo>
                  <a:pt x="2147611" y="1913783"/>
                </a:lnTo>
                <a:lnTo>
                  <a:pt x="2181188" y="1884322"/>
                </a:lnTo>
                <a:lnTo>
                  <a:pt x="2213497" y="1853781"/>
                </a:lnTo>
                <a:lnTo>
                  <a:pt x="2244499" y="1822193"/>
                </a:lnTo>
                <a:lnTo>
                  <a:pt x="2274157" y="1789592"/>
                </a:lnTo>
                <a:lnTo>
                  <a:pt x="2302433" y="1756011"/>
                </a:lnTo>
                <a:lnTo>
                  <a:pt x="2329288" y="1721482"/>
                </a:lnTo>
                <a:lnTo>
                  <a:pt x="2354685" y="1686040"/>
                </a:lnTo>
                <a:lnTo>
                  <a:pt x="2378586" y="1649718"/>
                </a:lnTo>
                <a:lnTo>
                  <a:pt x="2400954" y="1612548"/>
                </a:lnTo>
                <a:lnTo>
                  <a:pt x="2421750" y="1574564"/>
                </a:lnTo>
                <a:lnTo>
                  <a:pt x="2440936" y="1535799"/>
                </a:lnTo>
                <a:lnTo>
                  <a:pt x="2458474" y="1496287"/>
                </a:lnTo>
                <a:lnTo>
                  <a:pt x="2474328" y="1456060"/>
                </a:lnTo>
                <a:lnTo>
                  <a:pt x="2488458" y="1415153"/>
                </a:lnTo>
                <a:lnTo>
                  <a:pt x="2500826" y="1373597"/>
                </a:lnTo>
                <a:lnTo>
                  <a:pt x="2511396" y="1331427"/>
                </a:lnTo>
                <a:lnTo>
                  <a:pt x="2520129" y="1288675"/>
                </a:lnTo>
                <a:lnTo>
                  <a:pt x="2526988" y="1245375"/>
                </a:lnTo>
                <a:lnTo>
                  <a:pt x="2531933" y="1201561"/>
                </a:lnTo>
                <a:lnTo>
                  <a:pt x="2534929" y="1157264"/>
                </a:lnTo>
                <a:lnTo>
                  <a:pt x="2535935" y="1112520"/>
                </a:lnTo>
                <a:lnTo>
                  <a:pt x="2534929" y="1067775"/>
                </a:lnTo>
                <a:lnTo>
                  <a:pt x="2531933" y="1023478"/>
                </a:lnTo>
                <a:lnTo>
                  <a:pt x="2526988" y="979664"/>
                </a:lnTo>
                <a:lnTo>
                  <a:pt x="2520129" y="936364"/>
                </a:lnTo>
                <a:lnTo>
                  <a:pt x="2511396" y="893612"/>
                </a:lnTo>
                <a:lnTo>
                  <a:pt x="2500826" y="851442"/>
                </a:lnTo>
                <a:lnTo>
                  <a:pt x="2488458" y="809886"/>
                </a:lnTo>
                <a:lnTo>
                  <a:pt x="2474328" y="768979"/>
                </a:lnTo>
                <a:lnTo>
                  <a:pt x="2458474" y="728752"/>
                </a:lnTo>
                <a:lnTo>
                  <a:pt x="2440936" y="689240"/>
                </a:lnTo>
                <a:lnTo>
                  <a:pt x="2421750" y="650475"/>
                </a:lnTo>
                <a:lnTo>
                  <a:pt x="2400954" y="612491"/>
                </a:lnTo>
                <a:lnTo>
                  <a:pt x="2378586" y="575321"/>
                </a:lnTo>
                <a:lnTo>
                  <a:pt x="2354685" y="538999"/>
                </a:lnTo>
                <a:lnTo>
                  <a:pt x="2329288" y="503557"/>
                </a:lnTo>
                <a:lnTo>
                  <a:pt x="2302433" y="469028"/>
                </a:lnTo>
                <a:lnTo>
                  <a:pt x="2274157" y="435447"/>
                </a:lnTo>
                <a:lnTo>
                  <a:pt x="2244499" y="402846"/>
                </a:lnTo>
                <a:lnTo>
                  <a:pt x="2213497" y="371258"/>
                </a:lnTo>
                <a:lnTo>
                  <a:pt x="2181188" y="340717"/>
                </a:lnTo>
                <a:lnTo>
                  <a:pt x="2147611" y="311256"/>
                </a:lnTo>
                <a:lnTo>
                  <a:pt x="2112802" y="282908"/>
                </a:lnTo>
                <a:lnTo>
                  <a:pt x="2076801" y="255707"/>
                </a:lnTo>
                <a:lnTo>
                  <a:pt x="2039645" y="229685"/>
                </a:lnTo>
                <a:lnTo>
                  <a:pt x="2001371" y="204876"/>
                </a:lnTo>
                <a:lnTo>
                  <a:pt x="1962018" y="181313"/>
                </a:lnTo>
                <a:lnTo>
                  <a:pt x="1921624" y="159029"/>
                </a:lnTo>
                <a:lnTo>
                  <a:pt x="1880226" y="138058"/>
                </a:lnTo>
                <a:lnTo>
                  <a:pt x="1837863" y="118433"/>
                </a:lnTo>
                <a:lnTo>
                  <a:pt x="1794572" y="100187"/>
                </a:lnTo>
                <a:lnTo>
                  <a:pt x="1750391" y="83353"/>
                </a:lnTo>
                <a:lnTo>
                  <a:pt x="1705357" y="67964"/>
                </a:lnTo>
                <a:lnTo>
                  <a:pt x="1659510" y="54055"/>
                </a:lnTo>
                <a:lnTo>
                  <a:pt x="1612887" y="41657"/>
                </a:lnTo>
                <a:lnTo>
                  <a:pt x="1565525" y="30804"/>
                </a:lnTo>
                <a:lnTo>
                  <a:pt x="1517462" y="21530"/>
                </a:lnTo>
                <a:lnTo>
                  <a:pt x="1468737" y="13868"/>
                </a:lnTo>
                <a:lnTo>
                  <a:pt x="1419387" y="7850"/>
                </a:lnTo>
                <a:lnTo>
                  <a:pt x="1369450" y="3511"/>
                </a:lnTo>
                <a:lnTo>
                  <a:pt x="1318964" y="883"/>
                </a:lnTo>
                <a:lnTo>
                  <a:pt x="1267968" y="0"/>
                </a:lnTo>
                <a:close/>
              </a:path>
            </a:pathLst>
          </a:custGeom>
          <a:ln w="380999">
            <a:solidFill>
              <a:srgbClr val="FF671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68" name="object 6">
            <a:extLst>
              <a:ext uri="{FF2B5EF4-FFF2-40B4-BE49-F238E27FC236}">
                <a16:creationId xmlns:a16="http://schemas.microsoft.com/office/drawing/2014/main" id="{EA2BE748-3F5E-0D97-A3D1-360739C5A1D6}"/>
              </a:ext>
            </a:extLst>
          </p:cNvPr>
          <p:cNvPicPr/>
          <p:nvPr/>
        </p:nvPicPr>
        <p:blipFill>
          <a:blip r:embed="rId3" cstate="print"/>
          <a:stretch>
            <a:fillRect/>
          </a:stretch>
        </p:blipFill>
        <p:spPr>
          <a:xfrm>
            <a:off x="6092952" y="2724912"/>
            <a:ext cx="2170176" cy="1905000"/>
          </a:xfrm>
          <a:prstGeom prst="rect">
            <a:avLst/>
          </a:prstGeom>
        </p:spPr>
      </p:pic>
      <p:sp>
        <p:nvSpPr>
          <p:cNvPr id="69" name="object 7">
            <a:extLst>
              <a:ext uri="{FF2B5EF4-FFF2-40B4-BE49-F238E27FC236}">
                <a16:creationId xmlns:a16="http://schemas.microsoft.com/office/drawing/2014/main" id="{051F4374-CCA2-3397-8265-6A07770F38CD}"/>
              </a:ext>
            </a:extLst>
          </p:cNvPr>
          <p:cNvSpPr/>
          <p:nvPr/>
        </p:nvSpPr>
        <p:spPr>
          <a:xfrm>
            <a:off x="3723131" y="2564892"/>
            <a:ext cx="2536190" cy="2228215"/>
          </a:xfrm>
          <a:custGeom>
            <a:avLst/>
            <a:gdLst/>
            <a:ahLst/>
            <a:cxnLst/>
            <a:rect l="l" t="t" r="r" b="b"/>
            <a:pathLst>
              <a:path w="2536190" h="2228215">
                <a:moveTo>
                  <a:pt x="1267967" y="0"/>
                </a:moveTo>
                <a:lnTo>
                  <a:pt x="1216971" y="884"/>
                </a:lnTo>
                <a:lnTo>
                  <a:pt x="1166485" y="3515"/>
                </a:lnTo>
                <a:lnTo>
                  <a:pt x="1116548" y="7860"/>
                </a:lnTo>
                <a:lnTo>
                  <a:pt x="1067198" y="13886"/>
                </a:lnTo>
                <a:lnTo>
                  <a:pt x="1018473" y="21558"/>
                </a:lnTo>
                <a:lnTo>
                  <a:pt x="970410" y="30844"/>
                </a:lnTo>
                <a:lnTo>
                  <a:pt x="923048" y="41711"/>
                </a:lnTo>
                <a:lnTo>
                  <a:pt x="876425" y="54124"/>
                </a:lnTo>
                <a:lnTo>
                  <a:pt x="830578" y="68052"/>
                </a:lnTo>
                <a:lnTo>
                  <a:pt x="785544" y="83461"/>
                </a:lnTo>
                <a:lnTo>
                  <a:pt x="741363" y="100317"/>
                </a:lnTo>
                <a:lnTo>
                  <a:pt x="698072" y="118587"/>
                </a:lnTo>
                <a:lnTo>
                  <a:pt x="655709" y="138238"/>
                </a:lnTo>
                <a:lnTo>
                  <a:pt x="614311" y="159236"/>
                </a:lnTo>
                <a:lnTo>
                  <a:pt x="573917" y="181549"/>
                </a:lnTo>
                <a:lnTo>
                  <a:pt x="534564" y="205143"/>
                </a:lnTo>
                <a:lnTo>
                  <a:pt x="496290" y="229985"/>
                </a:lnTo>
                <a:lnTo>
                  <a:pt x="459134" y="256042"/>
                </a:lnTo>
                <a:lnTo>
                  <a:pt x="423133" y="283280"/>
                </a:lnTo>
                <a:lnTo>
                  <a:pt x="388324" y="311665"/>
                </a:lnTo>
                <a:lnTo>
                  <a:pt x="354747" y="341166"/>
                </a:lnTo>
                <a:lnTo>
                  <a:pt x="322438" y="371748"/>
                </a:lnTo>
                <a:lnTo>
                  <a:pt x="291436" y="403378"/>
                </a:lnTo>
                <a:lnTo>
                  <a:pt x="261778" y="436023"/>
                </a:lnTo>
                <a:lnTo>
                  <a:pt x="233502" y="469650"/>
                </a:lnTo>
                <a:lnTo>
                  <a:pt x="206647" y="504226"/>
                </a:lnTo>
                <a:lnTo>
                  <a:pt x="181250" y="539716"/>
                </a:lnTo>
                <a:lnTo>
                  <a:pt x="157349" y="576089"/>
                </a:lnTo>
                <a:lnTo>
                  <a:pt x="134981" y="613309"/>
                </a:lnTo>
                <a:lnTo>
                  <a:pt x="114185" y="651346"/>
                </a:lnTo>
                <a:lnTo>
                  <a:pt x="94999" y="690164"/>
                </a:lnTo>
                <a:lnTo>
                  <a:pt x="77461" y="729731"/>
                </a:lnTo>
                <a:lnTo>
                  <a:pt x="61607" y="770014"/>
                </a:lnTo>
                <a:lnTo>
                  <a:pt x="47477" y="810979"/>
                </a:lnTo>
                <a:lnTo>
                  <a:pt x="35109" y="852593"/>
                </a:lnTo>
                <a:lnTo>
                  <a:pt x="24539" y="894823"/>
                </a:lnTo>
                <a:lnTo>
                  <a:pt x="15806" y="937635"/>
                </a:lnTo>
                <a:lnTo>
                  <a:pt x="8947" y="980997"/>
                </a:lnTo>
                <a:lnTo>
                  <a:pt x="4002" y="1024874"/>
                </a:lnTo>
                <a:lnTo>
                  <a:pt x="1006" y="1069234"/>
                </a:lnTo>
                <a:lnTo>
                  <a:pt x="0" y="1114044"/>
                </a:lnTo>
                <a:lnTo>
                  <a:pt x="1006" y="1158853"/>
                </a:lnTo>
                <a:lnTo>
                  <a:pt x="4002" y="1203213"/>
                </a:lnTo>
                <a:lnTo>
                  <a:pt x="8947" y="1247090"/>
                </a:lnTo>
                <a:lnTo>
                  <a:pt x="15806" y="1290452"/>
                </a:lnTo>
                <a:lnTo>
                  <a:pt x="24539" y="1333264"/>
                </a:lnTo>
                <a:lnTo>
                  <a:pt x="35109" y="1375494"/>
                </a:lnTo>
                <a:lnTo>
                  <a:pt x="47477" y="1417108"/>
                </a:lnTo>
                <a:lnTo>
                  <a:pt x="61607" y="1458073"/>
                </a:lnTo>
                <a:lnTo>
                  <a:pt x="77461" y="1498356"/>
                </a:lnTo>
                <a:lnTo>
                  <a:pt x="94999" y="1537923"/>
                </a:lnTo>
                <a:lnTo>
                  <a:pt x="114185" y="1576741"/>
                </a:lnTo>
                <a:lnTo>
                  <a:pt x="134981" y="1614778"/>
                </a:lnTo>
                <a:lnTo>
                  <a:pt x="157349" y="1651998"/>
                </a:lnTo>
                <a:lnTo>
                  <a:pt x="181250" y="1688371"/>
                </a:lnTo>
                <a:lnTo>
                  <a:pt x="206647" y="1723861"/>
                </a:lnTo>
                <a:lnTo>
                  <a:pt x="233502" y="1758437"/>
                </a:lnTo>
                <a:lnTo>
                  <a:pt x="261778" y="1792064"/>
                </a:lnTo>
                <a:lnTo>
                  <a:pt x="291436" y="1824709"/>
                </a:lnTo>
                <a:lnTo>
                  <a:pt x="322438" y="1856339"/>
                </a:lnTo>
                <a:lnTo>
                  <a:pt x="354747" y="1886921"/>
                </a:lnTo>
                <a:lnTo>
                  <a:pt x="388324" y="1916422"/>
                </a:lnTo>
                <a:lnTo>
                  <a:pt x="423133" y="1944807"/>
                </a:lnTo>
                <a:lnTo>
                  <a:pt x="459134" y="1972045"/>
                </a:lnTo>
                <a:lnTo>
                  <a:pt x="496290" y="1998102"/>
                </a:lnTo>
                <a:lnTo>
                  <a:pt x="534564" y="2022944"/>
                </a:lnTo>
                <a:lnTo>
                  <a:pt x="573917" y="2046538"/>
                </a:lnTo>
                <a:lnTo>
                  <a:pt x="614311" y="2068851"/>
                </a:lnTo>
                <a:lnTo>
                  <a:pt x="655709" y="2089849"/>
                </a:lnTo>
                <a:lnTo>
                  <a:pt x="698072" y="2109500"/>
                </a:lnTo>
                <a:lnTo>
                  <a:pt x="741363" y="2127770"/>
                </a:lnTo>
                <a:lnTo>
                  <a:pt x="785544" y="2144626"/>
                </a:lnTo>
                <a:lnTo>
                  <a:pt x="830578" y="2160035"/>
                </a:lnTo>
                <a:lnTo>
                  <a:pt x="876425" y="2173963"/>
                </a:lnTo>
                <a:lnTo>
                  <a:pt x="923048" y="2186376"/>
                </a:lnTo>
                <a:lnTo>
                  <a:pt x="970410" y="2197243"/>
                </a:lnTo>
                <a:lnTo>
                  <a:pt x="1018473" y="2206529"/>
                </a:lnTo>
                <a:lnTo>
                  <a:pt x="1067198" y="2214201"/>
                </a:lnTo>
                <a:lnTo>
                  <a:pt x="1116548" y="2220227"/>
                </a:lnTo>
                <a:lnTo>
                  <a:pt x="1166485" y="2224572"/>
                </a:lnTo>
                <a:lnTo>
                  <a:pt x="1216971" y="2227203"/>
                </a:lnTo>
                <a:lnTo>
                  <a:pt x="1267967" y="2228088"/>
                </a:lnTo>
                <a:lnTo>
                  <a:pt x="1318964" y="2227203"/>
                </a:lnTo>
                <a:lnTo>
                  <a:pt x="1369450" y="2224572"/>
                </a:lnTo>
                <a:lnTo>
                  <a:pt x="1419387" y="2220227"/>
                </a:lnTo>
                <a:lnTo>
                  <a:pt x="1468737" y="2214201"/>
                </a:lnTo>
                <a:lnTo>
                  <a:pt x="1517462" y="2206529"/>
                </a:lnTo>
                <a:lnTo>
                  <a:pt x="1565525" y="2197243"/>
                </a:lnTo>
                <a:lnTo>
                  <a:pt x="1612887" y="2186376"/>
                </a:lnTo>
                <a:lnTo>
                  <a:pt x="1659510" y="2173963"/>
                </a:lnTo>
                <a:lnTo>
                  <a:pt x="1705357" y="2160035"/>
                </a:lnTo>
                <a:lnTo>
                  <a:pt x="1750391" y="2144626"/>
                </a:lnTo>
                <a:lnTo>
                  <a:pt x="1794572" y="2127770"/>
                </a:lnTo>
                <a:lnTo>
                  <a:pt x="1837863" y="2109500"/>
                </a:lnTo>
                <a:lnTo>
                  <a:pt x="1880226" y="2089849"/>
                </a:lnTo>
                <a:lnTo>
                  <a:pt x="1921624" y="2068851"/>
                </a:lnTo>
                <a:lnTo>
                  <a:pt x="1962018" y="2046538"/>
                </a:lnTo>
                <a:lnTo>
                  <a:pt x="2001371" y="2022944"/>
                </a:lnTo>
                <a:lnTo>
                  <a:pt x="2039645" y="1998102"/>
                </a:lnTo>
                <a:lnTo>
                  <a:pt x="2076801" y="1972045"/>
                </a:lnTo>
                <a:lnTo>
                  <a:pt x="2112802" y="1944807"/>
                </a:lnTo>
                <a:lnTo>
                  <a:pt x="2147611" y="1916422"/>
                </a:lnTo>
                <a:lnTo>
                  <a:pt x="2181188" y="1886921"/>
                </a:lnTo>
                <a:lnTo>
                  <a:pt x="2213497" y="1856339"/>
                </a:lnTo>
                <a:lnTo>
                  <a:pt x="2244499" y="1824709"/>
                </a:lnTo>
                <a:lnTo>
                  <a:pt x="2274157" y="1792064"/>
                </a:lnTo>
                <a:lnTo>
                  <a:pt x="2302433" y="1758437"/>
                </a:lnTo>
                <a:lnTo>
                  <a:pt x="2329288" y="1723861"/>
                </a:lnTo>
                <a:lnTo>
                  <a:pt x="2354685" y="1688371"/>
                </a:lnTo>
                <a:lnTo>
                  <a:pt x="2378586" y="1651998"/>
                </a:lnTo>
                <a:lnTo>
                  <a:pt x="2400954" y="1614778"/>
                </a:lnTo>
                <a:lnTo>
                  <a:pt x="2421750" y="1576741"/>
                </a:lnTo>
                <a:lnTo>
                  <a:pt x="2440936" y="1537923"/>
                </a:lnTo>
                <a:lnTo>
                  <a:pt x="2458474" y="1498356"/>
                </a:lnTo>
                <a:lnTo>
                  <a:pt x="2474328" y="1458073"/>
                </a:lnTo>
                <a:lnTo>
                  <a:pt x="2488458" y="1417108"/>
                </a:lnTo>
                <a:lnTo>
                  <a:pt x="2500826" y="1375494"/>
                </a:lnTo>
                <a:lnTo>
                  <a:pt x="2511396" y="1333264"/>
                </a:lnTo>
                <a:lnTo>
                  <a:pt x="2520129" y="1290452"/>
                </a:lnTo>
                <a:lnTo>
                  <a:pt x="2526988" y="1247090"/>
                </a:lnTo>
                <a:lnTo>
                  <a:pt x="2531933" y="1203213"/>
                </a:lnTo>
                <a:lnTo>
                  <a:pt x="2534929" y="1158853"/>
                </a:lnTo>
                <a:lnTo>
                  <a:pt x="2535935" y="1114044"/>
                </a:lnTo>
                <a:lnTo>
                  <a:pt x="2534929" y="1069234"/>
                </a:lnTo>
                <a:lnTo>
                  <a:pt x="2531933" y="1024874"/>
                </a:lnTo>
                <a:lnTo>
                  <a:pt x="2526988" y="980997"/>
                </a:lnTo>
                <a:lnTo>
                  <a:pt x="2520129" y="937635"/>
                </a:lnTo>
                <a:lnTo>
                  <a:pt x="2511396" y="894823"/>
                </a:lnTo>
                <a:lnTo>
                  <a:pt x="2500826" y="852593"/>
                </a:lnTo>
                <a:lnTo>
                  <a:pt x="2488458" y="810979"/>
                </a:lnTo>
                <a:lnTo>
                  <a:pt x="2474328" y="770014"/>
                </a:lnTo>
                <a:lnTo>
                  <a:pt x="2458474" y="729731"/>
                </a:lnTo>
                <a:lnTo>
                  <a:pt x="2440936" y="690164"/>
                </a:lnTo>
                <a:lnTo>
                  <a:pt x="2421750" y="651346"/>
                </a:lnTo>
                <a:lnTo>
                  <a:pt x="2400954" y="613309"/>
                </a:lnTo>
                <a:lnTo>
                  <a:pt x="2378586" y="576089"/>
                </a:lnTo>
                <a:lnTo>
                  <a:pt x="2354685" y="539716"/>
                </a:lnTo>
                <a:lnTo>
                  <a:pt x="2329288" y="504226"/>
                </a:lnTo>
                <a:lnTo>
                  <a:pt x="2302433" y="469650"/>
                </a:lnTo>
                <a:lnTo>
                  <a:pt x="2274157" y="436023"/>
                </a:lnTo>
                <a:lnTo>
                  <a:pt x="2244499" y="403378"/>
                </a:lnTo>
                <a:lnTo>
                  <a:pt x="2213497" y="371748"/>
                </a:lnTo>
                <a:lnTo>
                  <a:pt x="2181188" y="341166"/>
                </a:lnTo>
                <a:lnTo>
                  <a:pt x="2147611" y="311665"/>
                </a:lnTo>
                <a:lnTo>
                  <a:pt x="2112802" y="283280"/>
                </a:lnTo>
                <a:lnTo>
                  <a:pt x="2076801" y="256042"/>
                </a:lnTo>
                <a:lnTo>
                  <a:pt x="2039645" y="229985"/>
                </a:lnTo>
                <a:lnTo>
                  <a:pt x="2001371" y="205143"/>
                </a:lnTo>
                <a:lnTo>
                  <a:pt x="1962018" y="181549"/>
                </a:lnTo>
                <a:lnTo>
                  <a:pt x="1921624" y="159236"/>
                </a:lnTo>
                <a:lnTo>
                  <a:pt x="1880226" y="138238"/>
                </a:lnTo>
                <a:lnTo>
                  <a:pt x="1837863" y="118587"/>
                </a:lnTo>
                <a:lnTo>
                  <a:pt x="1794572" y="100317"/>
                </a:lnTo>
                <a:lnTo>
                  <a:pt x="1750391" y="83461"/>
                </a:lnTo>
                <a:lnTo>
                  <a:pt x="1705357" y="68052"/>
                </a:lnTo>
                <a:lnTo>
                  <a:pt x="1659510" y="54124"/>
                </a:lnTo>
                <a:lnTo>
                  <a:pt x="1612887" y="41711"/>
                </a:lnTo>
                <a:lnTo>
                  <a:pt x="1565525" y="30844"/>
                </a:lnTo>
                <a:lnTo>
                  <a:pt x="1517462" y="21558"/>
                </a:lnTo>
                <a:lnTo>
                  <a:pt x="1468737" y="13886"/>
                </a:lnTo>
                <a:lnTo>
                  <a:pt x="1419387" y="7860"/>
                </a:lnTo>
                <a:lnTo>
                  <a:pt x="1369450" y="3515"/>
                </a:lnTo>
                <a:lnTo>
                  <a:pt x="1318964" y="884"/>
                </a:lnTo>
                <a:lnTo>
                  <a:pt x="1267967" y="0"/>
                </a:lnTo>
                <a:close/>
              </a:path>
            </a:pathLst>
          </a:custGeom>
          <a:ln w="381000">
            <a:solidFill>
              <a:srgbClr val="00AE6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70" name="object 8">
            <a:extLst>
              <a:ext uri="{FF2B5EF4-FFF2-40B4-BE49-F238E27FC236}">
                <a16:creationId xmlns:a16="http://schemas.microsoft.com/office/drawing/2014/main" id="{F647B20F-E379-C669-CCD3-F8F710E0721B}"/>
              </a:ext>
            </a:extLst>
          </p:cNvPr>
          <p:cNvPicPr/>
          <p:nvPr/>
        </p:nvPicPr>
        <p:blipFill>
          <a:blip r:embed="rId3" cstate="print"/>
          <a:stretch>
            <a:fillRect/>
          </a:stretch>
        </p:blipFill>
        <p:spPr>
          <a:xfrm>
            <a:off x="3904487" y="2724912"/>
            <a:ext cx="2173224" cy="1905000"/>
          </a:xfrm>
          <a:prstGeom prst="rect">
            <a:avLst/>
          </a:prstGeom>
        </p:spPr>
      </p:pic>
      <p:sp>
        <p:nvSpPr>
          <p:cNvPr id="71" name="object 9">
            <a:extLst>
              <a:ext uri="{FF2B5EF4-FFF2-40B4-BE49-F238E27FC236}">
                <a16:creationId xmlns:a16="http://schemas.microsoft.com/office/drawing/2014/main" id="{7149CD4E-0AB5-A87B-0A0D-DABB23720564}"/>
              </a:ext>
            </a:extLst>
          </p:cNvPr>
          <p:cNvSpPr/>
          <p:nvPr/>
        </p:nvSpPr>
        <p:spPr>
          <a:xfrm>
            <a:off x="4735067" y="2330196"/>
            <a:ext cx="515620" cy="454659"/>
          </a:xfrm>
          <a:custGeom>
            <a:avLst/>
            <a:gdLst/>
            <a:ahLst/>
            <a:cxnLst/>
            <a:rect l="l" t="t" r="r" b="b"/>
            <a:pathLst>
              <a:path w="515620" h="454660">
                <a:moveTo>
                  <a:pt x="257556" y="0"/>
                </a:moveTo>
                <a:lnTo>
                  <a:pt x="205650" y="4615"/>
                </a:lnTo>
                <a:lnTo>
                  <a:pt x="157305" y="17853"/>
                </a:lnTo>
                <a:lnTo>
                  <a:pt x="113555" y="38797"/>
                </a:lnTo>
                <a:lnTo>
                  <a:pt x="75437" y="66532"/>
                </a:lnTo>
                <a:lnTo>
                  <a:pt x="43987" y="100142"/>
                </a:lnTo>
                <a:lnTo>
                  <a:pt x="20240" y="138713"/>
                </a:lnTo>
                <a:lnTo>
                  <a:pt x="5232" y="181329"/>
                </a:lnTo>
                <a:lnTo>
                  <a:pt x="0" y="227075"/>
                </a:lnTo>
                <a:lnTo>
                  <a:pt x="5232" y="272822"/>
                </a:lnTo>
                <a:lnTo>
                  <a:pt x="20240" y="315438"/>
                </a:lnTo>
                <a:lnTo>
                  <a:pt x="43987" y="354009"/>
                </a:lnTo>
                <a:lnTo>
                  <a:pt x="75438" y="387619"/>
                </a:lnTo>
                <a:lnTo>
                  <a:pt x="113555" y="415354"/>
                </a:lnTo>
                <a:lnTo>
                  <a:pt x="157305" y="436298"/>
                </a:lnTo>
                <a:lnTo>
                  <a:pt x="205650" y="449536"/>
                </a:lnTo>
                <a:lnTo>
                  <a:pt x="257556" y="454151"/>
                </a:lnTo>
                <a:lnTo>
                  <a:pt x="309461" y="449536"/>
                </a:lnTo>
                <a:lnTo>
                  <a:pt x="357806" y="436298"/>
                </a:lnTo>
                <a:lnTo>
                  <a:pt x="401556" y="415354"/>
                </a:lnTo>
                <a:lnTo>
                  <a:pt x="439674" y="387619"/>
                </a:lnTo>
                <a:lnTo>
                  <a:pt x="471124" y="354009"/>
                </a:lnTo>
                <a:lnTo>
                  <a:pt x="494871" y="315438"/>
                </a:lnTo>
                <a:lnTo>
                  <a:pt x="509879" y="272822"/>
                </a:lnTo>
                <a:lnTo>
                  <a:pt x="515112" y="227075"/>
                </a:lnTo>
                <a:lnTo>
                  <a:pt x="509879" y="181329"/>
                </a:lnTo>
                <a:lnTo>
                  <a:pt x="494871" y="138713"/>
                </a:lnTo>
                <a:lnTo>
                  <a:pt x="471124" y="100142"/>
                </a:lnTo>
                <a:lnTo>
                  <a:pt x="439674" y="66532"/>
                </a:lnTo>
                <a:lnTo>
                  <a:pt x="401556" y="38797"/>
                </a:lnTo>
                <a:lnTo>
                  <a:pt x="357806" y="17853"/>
                </a:lnTo>
                <a:lnTo>
                  <a:pt x="309461" y="4615"/>
                </a:lnTo>
                <a:lnTo>
                  <a:pt x="257556" y="0"/>
                </a:lnTo>
                <a:close/>
              </a:path>
            </a:pathLst>
          </a:custGeom>
          <a:solidFill>
            <a:srgbClr val="00AE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2" name="object 10">
            <a:extLst>
              <a:ext uri="{FF2B5EF4-FFF2-40B4-BE49-F238E27FC236}">
                <a16:creationId xmlns:a16="http://schemas.microsoft.com/office/drawing/2014/main" id="{D1018236-C41D-3A15-B0CC-15F4807092E9}"/>
              </a:ext>
            </a:extLst>
          </p:cNvPr>
          <p:cNvSpPr/>
          <p:nvPr/>
        </p:nvSpPr>
        <p:spPr>
          <a:xfrm>
            <a:off x="4735067" y="2330196"/>
            <a:ext cx="515620" cy="454659"/>
          </a:xfrm>
          <a:custGeom>
            <a:avLst/>
            <a:gdLst/>
            <a:ahLst/>
            <a:cxnLst/>
            <a:rect l="l" t="t" r="r" b="b"/>
            <a:pathLst>
              <a:path w="515620" h="454660">
                <a:moveTo>
                  <a:pt x="257556" y="0"/>
                </a:moveTo>
                <a:lnTo>
                  <a:pt x="205650" y="4615"/>
                </a:lnTo>
                <a:lnTo>
                  <a:pt x="157305" y="17853"/>
                </a:lnTo>
                <a:lnTo>
                  <a:pt x="113555" y="38797"/>
                </a:lnTo>
                <a:lnTo>
                  <a:pt x="75437" y="66532"/>
                </a:lnTo>
                <a:lnTo>
                  <a:pt x="43987" y="100142"/>
                </a:lnTo>
                <a:lnTo>
                  <a:pt x="20240" y="138713"/>
                </a:lnTo>
                <a:lnTo>
                  <a:pt x="5232" y="181329"/>
                </a:lnTo>
                <a:lnTo>
                  <a:pt x="0" y="227075"/>
                </a:lnTo>
                <a:lnTo>
                  <a:pt x="5232" y="272822"/>
                </a:lnTo>
                <a:lnTo>
                  <a:pt x="20240" y="315438"/>
                </a:lnTo>
                <a:lnTo>
                  <a:pt x="43987" y="354009"/>
                </a:lnTo>
                <a:lnTo>
                  <a:pt x="75438" y="387619"/>
                </a:lnTo>
                <a:lnTo>
                  <a:pt x="113555" y="415354"/>
                </a:lnTo>
                <a:lnTo>
                  <a:pt x="157305" y="436298"/>
                </a:lnTo>
                <a:lnTo>
                  <a:pt x="205650" y="449536"/>
                </a:lnTo>
                <a:lnTo>
                  <a:pt x="257556" y="454151"/>
                </a:lnTo>
                <a:lnTo>
                  <a:pt x="309461" y="449536"/>
                </a:lnTo>
                <a:lnTo>
                  <a:pt x="357806" y="436298"/>
                </a:lnTo>
                <a:lnTo>
                  <a:pt x="401556" y="415354"/>
                </a:lnTo>
                <a:lnTo>
                  <a:pt x="439674" y="387619"/>
                </a:lnTo>
                <a:lnTo>
                  <a:pt x="471124" y="354009"/>
                </a:lnTo>
                <a:lnTo>
                  <a:pt x="494871" y="315438"/>
                </a:lnTo>
                <a:lnTo>
                  <a:pt x="509879" y="272822"/>
                </a:lnTo>
                <a:lnTo>
                  <a:pt x="515112" y="227075"/>
                </a:lnTo>
                <a:lnTo>
                  <a:pt x="509879" y="181329"/>
                </a:lnTo>
                <a:lnTo>
                  <a:pt x="494871" y="138713"/>
                </a:lnTo>
                <a:lnTo>
                  <a:pt x="471124" y="100142"/>
                </a:lnTo>
                <a:lnTo>
                  <a:pt x="439674" y="66532"/>
                </a:lnTo>
                <a:lnTo>
                  <a:pt x="401556" y="38797"/>
                </a:lnTo>
                <a:lnTo>
                  <a:pt x="357806" y="17853"/>
                </a:lnTo>
                <a:lnTo>
                  <a:pt x="309461" y="4615"/>
                </a:lnTo>
                <a:lnTo>
                  <a:pt x="257556" y="0"/>
                </a:lnTo>
                <a:close/>
              </a:path>
            </a:pathLst>
          </a:custGeom>
          <a:ln w="39624">
            <a:solidFill>
              <a:srgbClr val="ECF6F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3" name="object 11">
            <a:extLst>
              <a:ext uri="{FF2B5EF4-FFF2-40B4-BE49-F238E27FC236}">
                <a16:creationId xmlns:a16="http://schemas.microsoft.com/office/drawing/2014/main" id="{4392BA7E-DCDE-09A8-00C0-84E7ABC96905}"/>
              </a:ext>
            </a:extLst>
          </p:cNvPr>
          <p:cNvSpPr/>
          <p:nvPr/>
        </p:nvSpPr>
        <p:spPr>
          <a:xfrm>
            <a:off x="1341119" y="3787647"/>
            <a:ext cx="2075814" cy="985012"/>
          </a:xfrm>
          <a:custGeom>
            <a:avLst/>
            <a:gdLst/>
            <a:ahLst/>
            <a:cxnLst/>
            <a:rect l="l" t="t" r="r" b="b"/>
            <a:pathLst>
              <a:path w="2075814" h="1511935">
                <a:moveTo>
                  <a:pt x="1866519" y="0"/>
                </a:moveTo>
                <a:lnTo>
                  <a:pt x="209169" y="0"/>
                </a:lnTo>
                <a:lnTo>
                  <a:pt x="153546" y="5117"/>
                </a:lnTo>
                <a:lnTo>
                  <a:pt x="103575" y="19558"/>
                </a:lnTo>
                <a:lnTo>
                  <a:pt x="61245" y="41957"/>
                </a:lnTo>
                <a:lnTo>
                  <a:pt x="28546" y="70950"/>
                </a:lnTo>
                <a:lnTo>
                  <a:pt x="7468" y="105171"/>
                </a:lnTo>
                <a:lnTo>
                  <a:pt x="0" y="143256"/>
                </a:lnTo>
                <a:lnTo>
                  <a:pt x="0" y="1368552"/>
                </a:lnTo>
                <a:lnTo>
                  <a:pt x="7468" y="1406636"/>
                </a:lnTo>
                <a:lnTo>
                  <a:pt x="28546" y="1440857"/>
                </a:lnTo>
                <a:lnTo>
                  <a:pt x="61245" y="1469850"/>
                </a:lnTo>
                <a:lnTo>
                  <a:pt x="103575" y="1492250"/>
                </a:lnTo>
                <a:lnTo>
                  <a:pt x="153546" y="1506690"/>
                </a:lnTo>
                <a:lnTo>
                  <a:pt x="209169" y="1511808"/>
                </a:lnTo>
                <a:lnTo>
                  <a:pt x="1866519" y="1511808"/>
                </a:lnTo>
                <a:lnTo>
                  <a:pt x="1922141" y="1506690"/>
                </a:lnTo>
                <a:lnTo>
                  <a:pt x="1972112" y="1492250"/>
                </a:lnTo>
                <a:lnTo>
                  <a:pt x="2014442" y="1469850"/>
                </a:lnTo>
                <a:lnTo>
                  <a:pt x="2047141" y="1440857"/>
                </a:lnTo>
                <a:lnTo>
                  <a:pt x="2068219" y="1406636"/>
                </a:lnTo>
                <a:lnTo>
                  <a:pt x="2075688" y="1368552"/>
                </a:lnTo>
                <a:lnTo>
                  <a:pt x="2075688" y="143256"/>
                </a:lnTo>
                <a:lnTo>
                  <a:pt x="2068219" y="105171"/>
                </a:lnTo>
                <a:lnTo>
                  <a:pt x="2047141" y="70950"/>
                </a:lnTo>
                <a:lnTo>
                  <a:pt x="2014442" y="41957"/>
                </a:lnTo>
                <a:lnTo>
                  <a:pt x="1972112" y="19558"/>
                </a:lnTo>
                <a:lnTo>
                  <a:pt x="1922141" y="5117"/>
                </a:lnTo>
                <a:lnTo>
                  <a:pt x="1866519" y="0"/>
                </a:lnTo>
                <a:close/>
              </a:path>
            </a:pathLst>
          </a:custGeom>
          <a:solidFill>
            <a:srgbClr val="00AE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4" name="object 12">
            <a:extLst>
              <a:ext uri="{FF2B5EF4-FFF2-40B4-BE49-F238E27FC236}">
                <a16:creationId xmlns:a16="http://schemas.microsoft.com/office/drawing/2014/main" id="{7B56304F-460A-439E-ABF5-57609EBE151B}"/>
              </a:ext>
            </a:extLst>
          </p:cNvPr>
          <p:cNvSpPr txBox="1"/>
          <p:nvPr/>
        </p:nvSpPr>
        <p:spPr>
          <a:xfrm>
            <a:off x="4908550" y="2461387"/>
            <a:ext cx="165735" cy="193675"/>
          </a:xfrm>
          <a:prstGeom prst="rect">
            <a:avLst/>
          </a:prstGeom>
        </p:spPr>
        <p:txBody>
          <a:bodyPr vert="horz" wrap="square" lIns="0" tIns="13335" rIns="0" bIns="0" rtlCol="0">
            <a:spAutoFit/>
          </a:bodyPr>
          <a:lstStyle/>
          <a:p>
            <a:pPr marL="12700">
              <a:spcBef>
                <a:spcPts val="105"/>
              </a:spcBef>
            </a:pPr>
            <a:r>
              <a:rPr sz="1100" b="1" spc="-10" dirty="0">
                <a:solidFill>
                  <a:srgbClr val="FFFFFF"/>
                </a:solidFill>
                <a:cs typeface="Calibri"/>
              </a:rPr>
              <a:t>01</a:t>
            </a:r>
            <a:endParaRPr sz="1100">
              <a:solidFill>
                <a:prstClr val="black"/>
              </a:solidFill>
              <a:cs typeface="Calibri"/>
            </a:endParaRPr>
          </a:p>
        </p:txBody>
      </p:sp>
      <p:grpSp>
        <p:nvGrpSpPr>
          <p:cNvPr id="75" name="object 13">
            <a:extLst>
              <a:ext uri="{FF2B5EF4-FFF2-40B4-BE49-F238E27FC236}">
                <a16:creationId xmlns:a16="http://schemas.microsoft.com/office/drawing/2014/main" id="{A5F16FAA-F0C3-4F85-5E08-6A39ABD000C2}"/>
              </a:ext>
            </a:extLst>
          </p:cNvPr>
          <p:cNvGrpSpPr/>
          <p:nvPr/>
        </p:nvGrpSpPr>
        <p:grpSpPr>
          <a:xfrm>
            <a:off x="3590353" y="2840545"/>
            <a:ext cx="555625" cy="494665"/>
            <a:chOff x="3590353" y="2840545"/>
            <a:chExt cx="555625" cy="494665"/>
          </a:xfrm>
        </p:grpSpPr>
        <p:sp>
          <p:nvSpPr>
            <p:cNvPr id="76" name="object 14">
              <a:extLst>
                <a:ext uri="{FF2B5EF4-FFF2-40B4-BE49-F238E27FC236}">
                  <a16:creationId xmlns:a16="http://schemas.microsoft.com/office/drawing/2014/main" id="{E03F540D-D028-CAA8-14BD-1010D39180AC}"/>
                </a:ext>
              </a:extLst>
            </p:cNvPr>
            <p:cNvSpPr/>
            <p:nvPr/>
          </p:nvSpPr>
          <p:spPr>
            <a:xfrm>
              <a:off x="3610355" y="2860547"/>
              <a:ext cx="515620" cy="454659"/>
            </a:xfrm>
            <a:custGeom>
              <a:avLst/>
              <a:gdLst/>
              <a:ahLst/>
              <a:cxnLst/>
              <a:rect l="l" t="t" r="r" b="b"/>
              <a:pathLst>
                <a:path w="515620" h="454660">
                  <a:moveTo>
                    <a:pt x="257556" y="0"/>
                  </a:moveTo>
                  <a:lnTo>
                    <a:pt x="205650" y="4615"/>
                  </a:lnTo>
                  <a:lnTo>
                    <a:pt x="157305" y="17853"/>
                  </a:lnTo>
                  <a:lnTo>
                    <a:pt x="113555" y="38797"/>
                  </a:lnTo>
                  <a:lnTo>
                    <a:pt x="75437" y="66532"/>
                  </a:lnTo>
                  <a:lnTo>
                    <a:pt x="43987" y="100142"/>
                  </a:lnTo>
                  <a:lnTo>
                    <a:pt x="20240" y="138713"/>
                  </a:lnTo>
                  <a:lnTo>
                    <a:pt x="5232" y="181329"/>
                  </a:lnTo>
                  <a:lnTo>
                    <a:pt x="0" y="227075"/>
                  </a:lnTo>
                  <a:lnTo>
                    <a:pt x="5232" y="272822"/>
                  </a:lnTo>
                  <a:lnTo>
                    <a:pt x="20240" y="315438"/>
                  </a:lnTo>
                  <a:lnTo>
                    <a:pt x="43987" y="354009"/>
                  </a:lnTo>
                  <a:lnTo>
                    <a:pt x="75438" y="387619"/>
                  </a:lnTo>
                  <a:lnTo>
                    <a:pt x="113555" y="415354"/>
                  </a:lnTo>
                  <a:lnTo>
                    <a:pt x="157305" y="436298"/>
                  </a:lnTo>
                  <a:lnTo>
                    <a:pt x="205650" y="449536"/>
                  </a:lnTo>
                  <a:lnTo>
                    <a:pt x="257556" y="454151"/>
                  </a:lnTo>
                  <a:lnTo>
                    <a:pt x="309461" y="449536"/>
                  </a:lnTo>
                  <a:lnTo>
                    <a:pt x="357806" y="436298"/>
                  </a:lnTo>
                  <a:lnTo>
                    <a:pt x="401556" y="415354"/>
                  </a:lnTo>
                  <a:lnTo>
                    <a:pt x="439674" y="387619"/>
                  </a:lnTo>
                  <a:lnTo>
                    <a:pt x="471124" y="354009"/>
                  </a:lnTo>
                  <a:lnTo>
                    <a:pt x="494871" y="315438"/>
                  </a:lnTo>
                  <a:lnTo>
                    <a:pt x="509879" y="272822"/>
                  </a:lnTo>
                  <a:lnTo>
                    <a:pt x="515112" y="227075"/>
                  </a:lnTo>
                  <a:lnTo>
                    <a:pt x="509879" y="181329"/>
                  </a:lnTo>
                  <a:lnTo>
                    <a:pt x="494871" y="138713"/>
                  </a:lnTo>
                  <a:lnTo>
                    <a:pt x="471124" y="100142"/>
                  </a:lnTo>
                  <a:lnTo>
                    <a:pt x="439674" y="66532"/>
                  </a:lnTo>
                  <a:lnTo>
                    <a:pt x="401556" y="38797"/>
                  </a:lnTo>
                  <a:lnTo>
                    <a:pt x="357806" y="17853"/>
                  </a:lnTo>
                  <a:lnTo>
                    <a:pt x="309461" y="4615"/>
                  </a:lnTo>
                  <a:lnTo>
                    <a:pt x="257556" y="0"/>
                  </a:lnTo>
                  <a:close/>
                </a:path>
              </a:pathLst>
            </a:custGeom>
            <a:solidFill>
              <a:srgbClr val="00AE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7" name="object 15">
              <a:extLst>
                <a:ext uri="{FF2B5EF4-FFF2-40B4-BE49-F238E27FC236}">
                  <a16:creationId xmlns:a16="http://schemas.microsoft.com/office/drawing/2014/main" id="{25ECB23A-A3DB-B367-D1D7-671BE046A95C}"/>
                </a:ext>
              </a:extLst>
            </p:cNvPr>
            <p:cNvSpPr/>
            <p:nvPr/>
          </p:nvSpPr>
          <p:spPr>
            <a:xfrm>
              <a:off x="3610355" y="2860547"/>
              <a:ext cx="515620" cy="454659"/>
            </a:xfrm>
            <a:custGeom>
              <a:avLst/>
              <a:gdLst/>
              <a:ahLst/>
              <a:cxnLst/>
              <a:rect l="l" t="t" r="r" b="b"/>
              <a:pathLst>
                <a:path w="515620" h="454660">
                  <a:moveTo>
                    <a:pt x="257556" y="0"/>
                  </a:moveTo>
                  <a:lnTo>
                    <a:pt x="205650" y="4615"/>
                  </a:lnTo>
                  <a:lnTo>
                    <a:pt x="157305" y="17853"/>
                  </a:lnTo>
                  <a:lnTo>
                    <a:pt x="113555" y="38797"/>
                  </a:lnTo>
                  <a:lnTo>
                    <a:pt x="75437" y="66532"/>
                  </a:lnTo>
                  <a:lnTo>
                    <a:pt x="43987" y="100142"/>
                  </a:lnTo>
                  <a:lnTo>
                    <a:pt x="20240" y="138713"/>
                  </a:lnTo>
                  <a:lnTo>
                    <a:pt x="5232" y="181329"/>
                  </a:lnTo>
                  <a:lnTo>
                    <a:pt x="0" y="227075"/>
                  </a:lnTo>
                  <a:lnTo>
                    <a:pt x="5232" y="272822"/>
                  </a:lnTo>
                  <a:lnTo>
                    <a:pt x="20240" y="315438"/>
                  </a:lnTo>
                  <a:lnTo>
                    <a:pt x="43987" y="354009"/>
                  </a:lnTo>
                  <a:lnTo>
                    <a:pt x="75438" y="387619"/>
                  </a:lnTo>
                  <a:lnTo>
                    <a:pt x="113555" y="415354"/>
                  </a:lnTo>
                  <a:lnTo>
                    <a:pt x="157305" y="436298"/>
                  </a:lnTo>
                  <a:lnTo>
                    <a:pt x="205650" y="449536"/>
                  </a:lnTo>
                  <a:lnTo>
                    <a:pt x="257556" y="454151"/>
                  </a:lnTo>
                  <a:lnTo>
                    <a:pt x="309461" y="449536"/>
                  </a:lnTo>
                  <a:lnTo>
                    <a:pt x="357806" y="436298"/>
                  </a:lnTo>
                  <a:lnTo>
                    <a:pt x="401556" y="415354"/>
                  </a:lnTo>
                  <a:lnTo>
                    <a:pt x="439674" y="387619"/>
                  </a:lnTo>
                  <a:lnTo>
                    <a:pt x="471124" y="354009"/>
                  </a:lnTo>
                  <a:lnTo>
                    <a:pt x="494871" y="315438"/>
                  </a:lnTo>
                  <a:lnTo>
                    <a:pt x="509879" y="272822"/>
                  </a:lnTo>
                  <a:lnTo>
                    <a:pt x="515112" y="227075"/>
                  </a:lnTo>
                  <a:lnTo>
                    <a:pt x="509879" y="181329"/>
                  </a:lnTo>
                  <a:lnTo>
                    <a:pt x="494871" y="138713"/>
                  </a:lnTo>
                  <a:lnTo>
                    <a:pt x="471124" y="100142"/>
                  </a:lnTo>
                  <a:lnTo>
                    <a:pt x="439674" y="66532"/>
                  </a:lnTo>
                  <a:lnTo>
                    <a:pt x="401556" y="38797"/>
                  </a:lnTo>
                  <a:lnTo>
                    <a:pt x="357806" y="17853"/>
                  </a:lnTo>
                  <a:lnTo>
                    <a:pt x="309461" y="4615"/>
                  </a:lnTo>
                  <a:lnTo>
                    <a:pt x="257556" y="0"/>
                  </a:lnTo>
                  <a:close/>
                </a:path>
              </a:pathLst>
            </a:custGeom>
            <a:ln w="39624">
              <a:solidFill>
                <a:srgbClr val="ECF6F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78" name="object 16">
            <a:extLst>
              <a:ext uri="{FF2B5EF4-FFF2-40B4-BE49-F238E27FC236}">
                <a16:creationId xmlns:a16="http://schemas.microsoft.com/office/drawing/2014/main" id="{6FF17DED-7015-6787-696B-DC8FFF6A804E}"/>
              </a:ext>
            </a:extLst>
          </p:cNvPr>
          <p:cNvSpPr txBox="1"/>
          <p:nvPr/>
        </p:nvSpPr>
        <p:spPr>
          <a:xfrm>
            <a:off x="3783584" y="2991993"/>
            <a:ext cx="165735" cy="193675"/>
          </a:xfrm>
          <a:prstGeom prst="rect">
            <a:avLst/>
          </a:prstGeom>
        </p:spPr>
        <p:txBody>
          <a:bodyPr vert="horz" wrap="square" lIns="0" tIns="13335" rIns="0" bIns="0" rtlCol="0">
            <a:spAutoFit/>
          </a:bodyPr>
          <a:lstStyle/>
          <a:p>
            <a:pPr marL="12700">
              <a:spcBef>
                <a:spcPts val="105"/>
              </a:spcBef>
            </a:pPr>
            <a:r>
              <a:rPr sz="1100" b="1" spc="-10" dirty="0">
                <a:solidFill>
                  <a:srgbClr val="FFFFFF"/>
                </a:solidFill>
                <a:cs typeface="Calibri"/>
              </a:rPr>
              <a:t>02</a:t>
            </a:r>
            <a:endParaRPr sz="1100">
              <a:solidFill>
                <a:prstClr val="black"/>
              </a:solidFill>
              <a:cs typeface="Calibri"/>
            </a:endParaRPr>
          </a:p>
        </p:txBody>
      </p:sp>
      <p:grpSp>
        <p:nvGrpSpPr>
          <p:cNvPr id="79" name="object 17">
            <a:extLst>
              <a:ext uri="{FF2B5EF4-FFF2-40B4-BE49-F238E27FC236}">
                <a16:creationId xmlns:a16="http://schemas.microsoft.com/office/drawing/2014/main" id="{85029BAC-944A-E452-7F7B-A3E2E2D458FA}"/>
              </a:ext>
            </a:extLst>
          </p:cNvPr>
          <p:cNvGrpSpPr/>
          <p:nvPr/>
        </p:nvGrpSpPr>
        <p:grpSpPr>
          <a:xfrm>
            <a:off x="3590353" y="4020121"/>
            <a:ext cx="555625" cy="494665"/>
            <a:chOff x="3590353" y="4020121"/>
            <a:chExt cx="555625" cy="494665"/>
          </a:xfrm>
        </p:grpSpPr>
        <p:sp>
          <p:nvSpPr>
            <p:cNvPr id="80" name="object 18">
              <a:extLst>
                <a:ext uri="{FF2B5EF4-FFF2-40B4-BE49-F238E27FC236}">
                  <a16:creationId xmlns:a16="http://schemas.microsoft.com/office/drawing/2014/main" id="{111F5CD4-12B1-474C-E06E-D137286B90FA}"/>
                </a:ext>
              </a:extLst>
            </p:cNvPr>
            <p:cNvSpPr/>
            <p:nvPr/>
          </p:nvSpPr>
          <p:spPr>
            <a:xfrm>
              <a:off x="3610355" y="4040124"/>
              <a:ext cx="515620" cy="454659"/>
            </a:xfrm>
            <a:custGeom>
              <a:avLst/>
              <a:gdLst/>
              <a:ahLst/>
              <a:cxnLst/>
              <a:rect l="l" t="t" r="r" b="b"/>
              <a:pathLst>
                <a:path w="515620" h="454660">
                  <a:moveTo>
                    <a:pt x="257556" y="0"/>
                  </a:moveTo>
                  <a:lnTo>
                    <a:pt x="205650" y="4615"/>
                  </a:lnTo>
                  <a:lnTo>
                    <a:pt x="157305" y="17853"/>
                  </a:lnTo>
                  <a:lnTo>
                    <a:pt x="113555" y="38797"/>
                  </a:lnTo>
                  <a:lnTo>
                    <a:pt x="75437" y="66532"/>
                  </a:lnTo>
                  <a:lnTo>
                    <a:pt x="43987" y="100142"/>
                  </a:lnTo>
                  <a:lnTo>
                    <a:pt x="20240" y="138713"/>
                  </a:lnTo>
                  <a:lnTo>
                    <a:pt x="5232" y="181329"/>
                  </a:lnTo>
                  <a:lnTo>
                    <a:pt x="0" y="227075"/>
                  </a:lnTo>
                  <a:lnTo>
                    <a:pt x="5232" y="272822"/>
                  </a:lnTo>
                  <a:lnTo>
                    <a:pt x="20240" y="315438"/>
                  </a:lnTo>
                  <a:lnTo>
                    <a:pt x="43987" y="354009"/>
                  </a:lnTo>
                  <a:lnTo>
                    <a:pt x="75438" y="387619"/>
                  </a:lnTo>
                  <a:lnTo>
                    <a:pt x="113555" y="415354"/>
                  </a:lnTo>
                  <a:lnTo>
                    <a:pt x="157305" y="436298"/>
                  </a:lnTo>
                  <a:lnTo>
                    <a:pt x="205650" y="449536"/>
                  </a:lnTo>
                  <a:lnTo>
                    <a:pt x="257556" y="454151"/>
                  </a:lnTo>
                  <a:lnTo>
                    <a:pt x="309461" y="449536"/>
                  </a:lnTo>
                  <a:lnTo>
                    <a:pt x="357806" y="436298"/>
                  </a:lnTo>
                  <a:lnTo>
                    <a:pt x="401556" y="415354"/>
                  </a:lnTo>
                  <a:lnTo>
                    <a:pt x="439674" y="387619"/>
                  </a:lnTo>
                  <a:lnTo>
                    <a:pt x="471124" y="354009"/>
                  </a:lnTo>
                  <a:lnTo>
                    <a:pt x="494871" y="315438"/>
                  </a:lnTo>
                  <a:lnTo>
                    <a:pt x="509879" y="272822"/>
                  </a:lnTo>
                  <a:lnTo>
                    <a:pt x="515112" y="227075"/>
                  </a:lnTo>
                  <a:lnTo>
                    <a:pt x="509879" y="181329"/>
                  </a:lnTo>
                  <a:lnTo>
                    <a:pt x="494871" y="138713"/>
                  </a:lnTo>
                  <a:lnTo>
                    <a:pt x="471124" y="100142"/>
                  </a:lnTo>
                  <a:lnTo>
                    <a:pt x="439674" y="66532"/>
                  </a:lnTo>
                  <a:lnTo>
                    <a:pt x="401556" y="38797"/>
                  </a:lnTo>
                  <a:lnTo>
                    <a:pt x="357806" y="17853"/>
                  </a:lnTo>
                  <a:lnTo>
                    <a:pt x="309461" y="4615"/>
                  </a:lnTo>
                  <a:lnTo>
                    <a:pt x="257556" y="0"/>
                  </a:lnTo>
                  <a:close/>
                </a:path>
              </a:pathLst>
            </a:custGeom>
            <a:solidFill>
              <a:srgbClr val="00AE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1" name="object 19">
              <a:extLst>
                <a:ext uri="{FF2B5EF4-FFF2-40B4-BE49-F238E27FC236}">
                  <a16:creationId xmlns:a16="http://schemas.microsoft.com/office/drawing/2014/main" id="{24ACCD26-3074-EEFE-ADE6-DBEAA5A8F658}"/>
                </a:ext>
              </a:extLst>
            </p:cNvPr>
            <p:cNvSpPr/>
            <p:nvPr/>
          </p:nvSpPr>
          <p:spPr>
            <a:xfrm>
              <a:off x="3610355" y="4040124"/>
              <a:ext cx="515620" cy="454659"/>
            </a:xfrm>
            <a:custGeom>
              <a:avLst/>
              <a:gdLst/>
              <a:ahLst/>
              <a:cxnLst/>
              <a:rect l="l" t="t" r="r" b="b"/>
              <a:pathLst>
                <a:path w="515620" h="454660">
                  <a:moveTo>
                    <a:pt x="257556" y="0"/>
                  </a:moveTo>
                  <a:lnTo>
                    <a:pt x="205650" y="4615"/>
                  </a:lnTo>
                  <a:lnTo>
                    <a:pt x="157305" y="17853"/>
                  </a:lnTo>
                  <a:lnTo>
                    <a:pt x="113555" y="38797"/>
                  </a:lnTo>
                  <a:lnTo>
                    <a:pt x="75437" y="66532"/>
                  </a:lnTo>
                  <a:lnTo>
                    <a:pt x="43987" y="100142"/>
                  </a:lnTo>
                  <a:lnTo>
                    <a:pt x="20240" y="138713"/>
                  </a:lnTo>
                  <a:lnTo>
                    <a:pt x="5232" y="181329"/>
                  </a:lnTo>
                  <a:lnTo>
                    <a:pt x="0" y="227075"/>
                  </a:lnTo>
                  <a:lnTo>
                    <a:pt x="5232" y="272822"/>
                  </a:lnTo>
                  <a:lnTo>
                    <a:pt x="20240" y="315438"/>
                  </a:lnTo>
                  <a:lnTo>
                    <a:pt x="43987" y="354009"/>
                  </a:lnTo>
                  <a:lnTo>
                    <a:pt x="75438" y="387619"/>
                  </a:lnTo>
                  <a:lnTo>
                    <a:pt x="113555" y="415354"/>
                  </a:lnTo>
                  <a:lnTo>
                    <a:pt x="157305" y="436298"/>
                  </a:lnTo>
                  <a:lnTo>
                    <a:pt x="205650" y="449536"/>
                  </a:lnTo>
                  <a:lnTo>
                    <a:pt x="257556" y="454151"/>
                  </a:lnTo>
                  <a:lnTo>
                    <a:pt x="309461" y="449536"/>
                  </a:lnTo>
                  <a:lnTo>
                    <a:pt x="357806" y="436298"/>
                  </a:lnTo>
                  <a:lnTo>
                    <a:pt x="401556" y="415354"/>
                  </a:lnTo>
                  <a:lnTo>
                    <a:pt x="439674" y="387619"/>
                  </a:lnTo>
                  <a:lnTo>
                    <a:pt x="471124" y="354009"/>
                  </a:lnTo>
                  <a:lnTo>
                    <a:pt x="494871" y="315438"/>
                  </a:lnTo>
                  <a:lnTo>
                    <a:pt x="509879" y="272822"/>
                  </a:lnTo>
                  <a:lnTo>
                    <a:pt x="515112" y="227075"/>
                  </a:lnTo>
                  <a:lnTo>
                    <a:pt x="509879" y="181329"/>
                  </a:lnTo>
                  <a:lnTo>
                    <a:pt x="494871" y="138713"/>
                  </a:lnTo>
                  <a:lnTo>
                    <a:pt x="471124" y="100142"/>
                  </a:lnTo>
                  <a:lnTo>
                    <a:pt x="439674" y="66532"/>
                  </a:lnTo>
                  <a:lnTo>
                    <a:pt x="401556" y="38797"/>
                  </a:lnTo>
                  <a:lnTo>
                    <a:pt x="357806" y="17853"/>
                  </a:lnTo>
                  <a:lnTo>
                    <a:pt x="309461" y="4615"/>
                  </a:lnTo>
                  <a:lnTo>
                    <a:pt x="257556" y="0"/>
                  </a:lnTo>
                  <a:close/>
                </a:path>
              </a:pathLst>
            </a:custGeom>
            <a:ln w="39624">
              <a:solidFill>
                <a:srgbClr val="ECF6F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82" name="object 20">
            <a:extLst>
              <a:ext uri="{FF2B5EF4-FFF2-40B4-BE49-F238E27FC236}">
                <a16:creationId xmlns:a16="http://schemas.microsoft.com/office/drawing/2014/main" id="{BDF5A77B-30E9-11D7-4593-CAADCC182FB9}"/>
              </a:ext>
            </a:extLst>
          </p:cNvPr>
          <p:cNvSpPr txBox="1"/>
          <p:nvPr/>
        </p:nvSpPr>
        <p:spPr>
          <a:xfrm>
            <a:off x="3783584" y="4171899"/>
            <a:ext cx="165735" cy="194310"/>
          </a:xfrm>
          <a:prstGeom prst="rect">
            <a:avLst/>
          </a:prstGeom>
        </p:spPr>
        <p:txBody>
          <a:bodyPr vert="horz" wrap="square" lIns="0" tIns="13335" rIns="0" bIns="0" rtlCol="0">
            <a:spAutoFit/>
          </a:bodyPr>
          <a:lstStyle/>
          <a:p>
            <a:pPr marL="12700">
              <a:spcBef>
                <a:spcPts val="105"/>
              </a:spcBef>
            </a:pPr>
            <a:r>
              <a:rPr sz="1100" b="1" spc="-10" dirty="0">
                <a:solidFill>
                  <a:srgbClr val="FFFFFF"/>
                </a:solidFill>
                <a:cs typeface="Calibri"/>
              </a:rPr>
              <a:t>03</a:t>
            </a:r>
            <a:endParaRPr sz="1100">
              <a:solidFill>
                <a:prstClr val="black"/>
              </a:solidFill>
              <a:cs typeface="Calibri"/>
            </a:endParaRPr>
          </a:p>
        </p:txBody>
      </p:sp>
      <p:grpSp>
        <p:nvGrpSpPr>
          <p:cNvPr id="83" name="object 21">
            <a:extLst>
              <a:ext uri="{FF2B5EF4-FFF2-40B4-BE49-F238E27FC236}">
                <a16:creationId xmlns:a16="http://schemas.microsoft.com/office/drawing/2014/main" id="{ED0E122A-EEE2-316B-F48F-40A926EA5D22}"/>
              </a:ext>
            </a:extLst>
          </p:cNvPr>
          <p:cNvGrpSpPr/>
          <p:nvPr/>
        </p:nvGrpSpPr>
        <p:grpSpPr>
          <a:xfrm>
            <a:off x="4715065" y="4553521"/>
            <a:ext cx="555625" cy="491490"/>
            <a:chOff x="4715065" y="4553521"/>
            <a:chExt cx="555625" cy="491490"/>
          </a:xfrm>
        </p:grpSpPr>
        <p:sp>
          <p:nvSpPr>
            <p:cNvPr id="84" name="object 22">
              <a:extLst>
                <a:ext uri="{FF2B5EF4-FFF2-40B4-BE49-F238E27FC236}">
                  <a16:creationId xmlns:a16="http://schemas.microsoft.com/office/drawing/2014/main" id="{963C5B8E-7CE2-7562-C506-421019743578}"/>
                </a:ext>
              </a:extLst>
            </p:cNvPr>
            <p:cNvSpPr/>
            <p:nvPr/>
          </p:nvSpPr>
          <p:spPr>
            <a:xfrm>
              <a:off x="4735068" y="4573524"/>
              <a:ext cx="515620" cy="451484"/>
            </a:xfrm>
            <a:custGeom>
              <a:avLst/>
              <a:gdLst/>
              <a:ahLst/>
              <a:cxnLst/>
              <a:rect l="l" t="t" r="r" b="b"/>
              <a:pathLst>
                <a:path w="515620" h="451485">
                  <a:moveTo>
                    <a:pt x="257556" y="0"/>
                  </a:moveTo>
                  <a:lnTo>
                    <a:pt x="205650" y="4581"/>
                  </a:lnTo>
                  <a:lnTo>
                    <a:pt x="157305" y="17722"/>
                  </a:lnTo>
                  <a:lnTo>
                    <a:pt x="113555" y="38515"/>
                  </a:lnTo>
                  <a:lnTo>
                    <a:pt x="75437" y="66055"/>
                  </a:lnTo>
                  <a:lnTo>
                    <a:pt x="43987" y="99435"/>
                  </a:lnTo>
                  <a:lnTo>
                    <a:pt x="20240" y="137749"/>
                  </a:lnTo>
                  <a:lnTo>
                    <a:pt x="5232" y="180090"/>
                  </a:lnTo>
                  <a:lnTo>
                    <a:pt x="0" y="225551"/>
                  </a:lnTo>
                  <a:lnTo>
                    <a:pt x="5232" y="271013"/>
                  </a:lnTo>
                  <a:lnTo>
                    <a:pt x="20240" y="313354"/>
                  </a:lnTo>
                  <a:lnTo>
                    <a:pt x="43987" y="351668"/>
                  </a:lnTo>
                  <a:lnTo>
                    <a:pt x="75438" y="385048"/>
                  </a:lnTo>
                  <a:lnTo>
                    <a:pt x="113555" y="412588"/>
                  </a:lnTo>
                  <a:lnTo>
                    <a:pt x="157305" y="433381"/>
                  </a:lnTo>
                  <a:lnTo>
                    <a:pt x="205650" y="446522"/>
                  </a:lnTo>
                  <a:lnTo>
                    <a:pt x="257556" y="451103"/>
                  </a:lnTo>
                  <a:lnTo>
                    <a:pt x="309461" y="446522"/>
                  </a:lnTo>
                  <a:lnTo>
                    <a:pt x="357806" y="433381"/>
                  </a:lnTo>
                  <a:lnTo>
                    <a:pt x="401556" y="412588"/>
                  </a:lnTo>
                  <a:lnTo>
                    <a:pt x="439674" y="385048"/>
                  </a:lnTo>
                  <a:lnTo>
                    <a:pt x="471124" y="351668"/>
                  </a:lnTo>
                  <a:lnTo>
                    <a:pt x="494871" y="313354"/>
                  </a:lnTo>
                  <a:lnTo>
                    <a:pt x="509879" y="271013"/>
                  </a:lnTo>
                  <a:lnTo>
                    <a:pt x="515112" y="225551"/>
                  </a:lnTo>
                  <a:lnTo>
                    <a:pt x="509879" y="180090"/>
                  </a:lnTo>
                  <a:lnTo>
                    <a:pt x="494871" y="137749"/>
                  </a:lnTo>
                  <a:lnTo>
                    <a:pt x="471124" y="99435"/>
                  </a:lnTo>
                  <a:lnTo>
                    <a:pt x="439674" y="66055"/>
                  </a:lnTo>
                  <a:lnTo>
                    <a:pt x="401556" y="38515"/>
                  </a:lnTo>
                  <a:lnTo>
                    <a:pt x="357806" y="17722"/>
                  </a:lnTo>
                  <a:lnTo>
                    <a:pt x="309461" y="4581"/>
                  </a:lnTo>
                  <a:lnTo>
                    <a:pt x="257556" y="0"/>
                  </a:lnTo>
                  <a:close/>
                </a:path>
              </a:pathLst>
            </a:custGeom>
            <a:solidFill>
              <a:srgbClr val="00AE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5" name="object 23">
              <a:extLst>
                <a:ext uri="{FF2B5EF4-FFF2-40B4-BE49-F238E27FC236}">
                  <a16:creationId xmlns:a16="http://schemas.microsoft.com/office/drawing/2014/main" id="{4514822C-F306-F1F8-FA1E-977B31B8DAB0}"/>
                </a:ext>
              </a:extLst>
            </p:cNvPr>
            <p:cNvSpPr/>
            <p:nvPr/>
          </p:nvSpPr>
          <p:spPr>
            <a:xfrm>
              <a:off x="4735068" y="4573524"/>
              <a:ext cx="515620" cy="451484"/>
            </a:xfrm>
            <a:custGeom>
              <a:avLst/>
              <a:gdLst/>
              <a:ahLst/>
              <a:cxnLst/>
              <a:rect l="l" t="t" r="r" b="b"/>
              <a:pathLst>
                <a:path w="515620" h="451485">
                  <a:moveTo>
                    <a:pt x="257556" y="0"/>
                  </a:moveTo>
                  <a:lnTo>
                    <a:pt x="205650" y="4581"/>
                  </a:lnTo>
                  <a:lnTo>
                    <a:pt x="157305" y="17722"/>
                  </a:lnTo>
                  <a:lnTo>
                    <a:pt x="113555" y="38515"/>
                  </a:lnTo>
                  <a:lnTo>
                    <a:pt x="75437" y="66055"/>
                  </a:lnTo>
                  <a:lnTo>
                    <a:pt x="43987" y="99435"/>
                  </a:lnTo>
                  <a:lnTo>
                    <a:pt x="20240" y="137749"/>
                  </a:lnTo>
                  <a:lnTo>
                    <a:pt x="5232" y="180090"/>
                  </a:lnTo>
                  <a:lnTo>
                    <a:pt x="0" y="225551"/>
                  </a:lnTo>
                  <a:lnTo>
                    <a:pt x="5232" y="271013"/>
                  </a:lnTo>
                  <a:lnTo>
                    <a:pt x="20240" y="313354"/>
                  </a:lnTo>
                  <a:lnTo>
                    <a:pt x="43987" y="351668"/>
                  </a:lnTo>
                  <a:lnTo>
                    <a:pt x="75438" y="385048"/>
                  </a:lnTo>
                  <a:lnTo>
                    <a:pt x="113555" y="412588"/>
                  </a:lnTo>
                  <a:lnTo>
                    <a:pt x="157305" y="433381"/>
                  </a:lnTo>
                  <a:lnTo>
                    <a:pt x="205650" y="446522"/>
                  </a:lnTo>
                  <a:lnTo>
                    <a:pt x="257556" y="451103"/>
                  </a:lnTo>
                  <a:lnTo>
                    <a:pt x="309461" y="446522"/>
                  </a:lnTo>
                  <a:lnTo>
                    <a:pt x="357806" y="433381"/>
                  </a:lnTo>
                  <a:lnTo>
                    <a:pt x="401556" y="412588"/>
                  </a:lnTo>
                  <a:lnTo>
                    <a:pt x="439674" y="385048"/>
                  </a:lnTo>
                  <a:lnTo>
                    <a:pt x="471124" y="351668"/>
                  </a:lnTo>
                  <a:lnTo>
                    <a:pt x="494871" y="313354"/>
                  </a:lnTo>
                  <a:lnTo>
                    <a:pt x="509879" y="271013"/>
                  </a:lnTo>
                  <a:lnTo>
                    <a:pt x="515112" y="225551"/>
                  </a:lnTo>
                  <a:lnTo>
                    <a:pt x="509879" y="180090"/>
                  </a:lnTo>
                  <a:lnTo>
                    <a:pt x="494871" y="137749"/>
                  </a:lnTo>
                  <a:lnTo>
                    <a:pt x="471124" y="99435"/>
                  </a:lnTo>
                  <a:lnTo>
                    <a:pt x="439674" y="66055"/>
                  </a:lnTo>
                  <a:lnTo>
                    <a:pt x="401556" y="38515"/>
                  </a:lnTo>
                  <a:lnTo>
                    <a:pt x="357806" y="17722"/>
                  </a:lnTo>
                  <a:lnTo>
                    <a:pt x="309461" y="4581"/>
                  </a:lnTo>
                  <a:lnTo>
                    <a:pt x="257556" y="0"/>
                  </a:lnTo>
                  <a:close/>
                </a:path>
              </a:pathLst>
            </a:custGeom>
            <a:ln w="39624">
              <a:solidFill>
                <a:srgbClr val="ECF6F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86" name="object 24">
            <a:extLst>
              <a:ext uri="{FF2B5EF4-FFF2-40B4-BE49-F238E27FC236}">
                <a16:creationId xmlns:a16="http://schemas.microsoft.com/office/drawing/2014/main" id="{EC39B60A-A889-3103-5A58-40E4815D101D}"/>
              </a:ext>
            </a:extLst>
          </p:cNvPr>
          <p:cNvSpPr txBox="1"/>
          <p:nvPr/>
        </p:nvSpPr>
        <p:spPr>
          <a:xfrm>
            <a:off x="4908550" y="4704079"/>
            <a:ext cx="165735" cy="193675"/>
          </a:xfrm>
          <a:prstGeom prst="rect">
            <a:avLst/>
          </a:prstGeom>
        </p:spPr>
        <p:txBody>
          <a:bodyPr vert="horz" wrap="square" lIns="0" tIns="12700" rIns="0" bIns="0" rtlCol="0">
            <a:spAutoFit/>
          </a:bodyPr>
          <a:lstStyle/>
          <a:p>
            <a:pPr marL="12700">
              <a:spcBef>
                <a:spcPts val="100"/>
              </a:spcBef>
            </a:pPr>
            <a:r>
              <a:rPr sz="1100" b="1" spc="-10" dirty="0">
                <a:solidFill>
                  <a:srgbClr val="FFFFFF"/>
                </a:solidFill>
                <a:cs typeface="Calibri"/>
              </a:rPr>
              <a:t>04</a:t>
            </a:r>
            <a:endParaRPr sz="1100">
              <a:solidFill>
                <a:prstClr val="black"/>
              </a:solidFill>
              <a:cs typeface="Calibri"/>
            </a:endParaRPr>
          </a:p>
        </p:txBody>
      </p:sp>
      <p:grpSp>
        <p:nvGrpSpPr>
          <p:cNvPr id="87" name="object 25">
            <a:extLst>
              <a:ext uri="{FF2B5EF4-FFF2-40B4-BE49-F238E27FC236}">
                <a16:creationId xmlns:a16="http://schemas.microsoft.com/office/drawing/2014/main" id="{8A926615-B6B4-8E27-C310-A130E20B2F1C}"/>
              </a:ext>
            </a:extLst>
          </p:cNvPr>
          <p:cNvGrpSpPr/>
          <p:nvPr/>
        </p:nvGrpSpPr>
        <p:grpSpPr>
          <a:xfrm>
            <a:off x="6900481" y="2310193"/>
            <a:ext cx="555625" cy="494665"/>
            <a:chOff x="6900481" y="2310193"/>
            <a:chExt cx="555625" cy="494665"/>
          </a:xfrm>
        </p:grpSpPr>
        <p:sp>
          <p:nvSpPr>
            <p:cNvPr id="88" name="object 26">
              <a:extLst>
                <a:ext uri="{FF2B5EF4-FFF2-40B4-BE49-F238E27FC236}">
                  <a16:creationId xmlns:a16="http://schemas.microsoft.com/office/drawing/2014/main" id="{5BDB8456-EF18-15A8-E82D-E25648D0F3E8}"/>
                </a:ext>
              </a:extLst>
            </p:cNvPr>
            <p:cNvSpPr/>
            <p:nvPr/>
          </p:nvSpPr>
          <p:spPr>
            <a:xfrm>
              <a:off x="6920483" y="2330195"/>
              <a:ext cx="515620" cy="454659"/>
            </a:xfrm>
            <a:custGeom>
              <a:avLst/>
              <a:gdLst/>
              <a:ahLst/>
              <a:cxnLst/>
              <a:rect l="l" t="t" r="r" b="b"/>
              <a:pathLst>
                <a:path w="515620" h="454660">
                  <a:moveTo>
                    <a:pt x="257556" y="0"/>
                  </a:moveTo>
                  <a:lnTo>
                    <a:pt x="205650" y="4615"/>
                  </a:lnTo>
                  <a:lnTo>
                    <a:pt x="157305" y="17853"/>
                  </a:lnTo>
                  <a:lnTo>
                    <a:pt x="113555" y="38797"/>
                  </a:lnTo>
                  <a:lnTo>
                    <a:pt x="75438" y="66532"/>
                  </a:lnTo>
                  <a:lnTo>
                    <a:pt x="43987" y="100142"/>
                  </a:lnTo>
                  <a:lnTo>
                    <a:pt x="20240" y="138713"/>
                  </a:lnTo>
                  <a:lnTo>
                    <a:pt x="5232" y="181329"/>
                  </a:lnTo>
                  <a:lnTo>
                    <a:pt x="0" y="227075"/>
                  </a:lnTo>
                  <a:lnTo>
                    <a:pt x="5232" y="272822"/>
                  </a:lnTo>
                  <a:lnTo>
                    <a:pt x="20240" y="315438"/>
                  </a:lnTo>
                  <a:lnTo>
                    <a:pt x="43987" y="354009"/>
                  </a:lnTo>
                  <a:lnTo>
                    <a:pt x="75437" y="387619"/>
                  </a:lnTo>
                  <a:lnTo>
                    <a:pt x="113555" y="415354"/>
                  </a:lnTo>
                  <a:lnTo>
                    <a:pt x="157305" y="436298"/>
                  </a:lnTo>
                  <a:lnTo>
                    <a:pt x="205650" y="449536"/>
                  </a:lnTo>
                  <a:lnTo>
                    <a:pt x="257556" y="454151"/>
                  </a:lnTo>
                  <a:lnTo>
                    <a:pt x="309461" y="449536"/>
                  </a:lnTo>
                  <a:lnTo>
                    <a:pt x="357806" y="436298"/>
                  </a:lnTo>
                  <a:lnTo>
                    <a:pt x="401556" y="415354"/>
                  </a:lnTo>
                  <a:lnTo>
                    <a:pt x="439674" y="387619"/>
                  </a:lnTo>
                  <a:lnTo>
                    <a:pt x="471124" y="354009"/>
                  </a:lnTo>
                  <a:lnTo>
                    <a:pt x="494871" y="315438"/>
                  </a:lnTo>
                  <a:lnTo>
                    <a:pt x="509879" y="272822"/>
                  </a:lnTo>
                  <a:lnTo>
                    <a:pt x="515112" y="227075"/>
                  </a:lnTo>
                  <a:lnTo>
                    <a:pt x="509879" y="181329"/>
                  </a:lnTo>
                  <a:lnTo>
                    <a:pt x="494871" y="138713"/>
                  </a:lnTo>
                  <a:lnTo>
                    <a:pt x="471124" y="100142"/>
                  </a:lnTo>
                  <a:lnTo>
                    <a:pt x="439674" y="66532"/>
                  </a:lnTo>
                  <a:lnTo>
                    <a:pt x="401556" y="38797"/>
                  </a:lnTo>
                  <a:lnTo>
                    <a:pt x="357806" y="17853"/>
                  </a:lnTo>
                  <a:lnTo>
                    <a:pt x="309461" y="4615"/>
                  </a:lnTo>
                  <a:lnTo>
                    <a:pt x="257556" y="0"/>
                  </a:lnTo>
                  <a:close/>
                </a:path>
              </a:pathLst>
            </a:custGeom>
            <a:solidFill>
              <a:srgbClr val="FF671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9" name="object 27">
              <a:extLst>
                <a:ext uri="{FF2B5EF4-FFF2-40B4-BE49-F238E27FC236}">
                  <a16:creationId xmlns:a16="http://schemas.microsoft.com/office/drawing/2014/main" id="{50B04788-9CB1-2DC5-C51F-A54EC655D1AA}"/>
                </a:ext>
              </a:extLst>
            </p:cNvPr>
            <p:cNvSpPr/>
            <p:nvPr/>
          </p:nvSpPr>
          <p:spPr>
            <a:xfrm>
              <a:off x="6920483" y="2330195"/>
              <a:ext cx="515620" cy="454659"/>
            </a:xfrm>
            <a:custGeom>
              <a:avLst/>
              <a:gdLst/>
              <a:ahLst/>
              <a:cxnLst/>
              <a:rect l="l" t="t" r="r" b="b"/>
              <a:pathLst>
                <a:path w="515620" h="454660">
                  <a:moveTo>
                    <a:pt x="257556" y="0"/>
                  </a:moveTo>
                  <a:lnTo>
                    <a:pt x="205650" y="4615"/>
                  </a:lnTo>
                  <a:lnTo>
                    <a:pt x="157305" y="17853"/>
                  </a:lnTo>
                  <a:lnTo>
                    <a:pt x="113555" y="38797"/>
                  </a:lnTo>
                  <a:lnTo>
                    <a:pt x="75438" y="66532"/>
                  </a:lnTo>
                  <a:lnTo>
                    <a:pt x="43987" y="100142"/>
                  </a:lnTo>
                  <a:lnTo>
                    <a:pt x="20240" y="138713"/>
                  </a:lnTo>
                  <a:lnTo>
                    <a:pt x="5232" y="181329"/>
                  </a:lnTo>
                  <a:lnTo>
                    <a:pt x="0" y="227075"/>
                  </a:lnTo>
                  <a:lnTo>
                    <a:pt x="5232" y="272822"/>
                  </a:lnTo>
                  <a:lnTo>
                    <a:pt x="20240" y="315438"/>
                  </a:lnTo>
                  <a:lnTo>
                    <a:pt x="43987" y="354009"/>
                  </a:lnTo>
                  <a:lnTo>
                    <a:pt x="75437" y="387619"/>
                  </a:lnTo>
                  <a:lnTo>
                    <a:pt x="113555" y="415354"/>
                  </a:lnTo>
                  <a:lnTo>
                    <a:pt x="157305" y="436298"/>
                  </a:lnTo>
                  <a:lnTo>
                    <a:pt x="205650" y="449536"/>
                  </a:lnTo>
                  <a:lnTo>
                    <a:pt x="257556" y="454151"/>
                  </a:lnTo>
                  <a:lnTo>
                    <a:pt x="309461" y="449536"/>
                  </a:lnTo>
                  <a:lnTo>
                    <a:pt x="357806" y="436298"/>
                  </a:lnTo>
                  <a:lnTo>
                    <a:pt x="401556" y="415354"/>
                  </a:lnTo>
                  <a:lnTo>
                    <a:pt x="439674" y="387619"/>
                  </a:lnTo>
                  <a:lnTo>
                    <a:pt x="471124" y="354009"/>
                  </a:lnTo>
                  <a:lnTo>
                    <a:pt x="494871" y="315438"/>
                  </a:lnTo>
                  <a:lnTo>
                    <a:pt x="509879" y="272822"/>
                  </a:lnTo>
                  <a:lnTo>
                    <a:pt x="515112" y="227075"/>
                  </a:lnTo>
                  <a:lnTo>
                    <a:pt x="509879" y="181329"/>
                  </a:lnTo>
                  <a:lnTo>
                    <a:pt x="494871" y="138713"/>
                  </a:lnTo>
                  <a:lnTo>
                    <a:pt x="471124" y="100142"/>
                  </a:lnTo>
                  <a:lnTo>
                    <a:pt x="439674" y="66532"/>
                  </a:lnTo>
                  <a:lnTo>
                    <a:pt x="401556" y="38797"/>
                  </a:lnTo>
                  <a:lnTo>
                    <a:pt x="357806" y="17853"/>
                  </a:lnTo>
                  <a:lnTo>
                    <a:pt x="309461" y="4615"/>
                  </a:lnTo>
                  <a:lnTo>
                    <a:pt x="257556" y="0"/>
                  </a:lnTo>
                  <a:close/>
                </a:path>
              </a:pathLst>
            </a:custGeom>
            <a:ln w="39624">
              <a:solidFill>
                <a:srgbClr val="ECF6F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90" name="object 28">
            <a:extLst>
              <a:ext uri="{FF2B5EF4-FFF2-40B4-BE49-F238E27FC236}">
                <a16:creationId xmlns:a16="http://schemas.microsoft.com/office/drawing/2014/main" id="{BDF0538C-D72B-8AC2-EA38-697ED537DDFA}"/>
              </a:ext>
            </a:extLst>
          </p:cNvPr>
          <p:cNvSpPr txBox="1"/>
          <p:nvPr/>
        </p:nvSpPr>
        <p:spPr>
          <a:xfrm>
            <a:off x="7096125" y="2461387"/>
            <a:ext cx="165735" cy="193675"/>
          </a:xfrm>
          <a:prstGeom prst="rect">
            <a:avLst/>
          </a:prstGeom>
        </p:spPr>
        <p:txBody>
          <a:bodyPr vert="horz" wrap="square" lIns="0" tIns="13335" rIns="0" bIns="0" rtlCol="0">
            <a:spAutoFit/>
          </a:bodyPr>
          <a:lstStyle/>
          <a:p>
            <a:pPr marL="12700">
              <a:spcBef>
                <a:spcPts val="105"/>
              </a:spcBef>
            </a:pPr>
            <a:r>
              <a:rPr sz="1100" b="1" spc="-10" dirty="0">
                <a:solidFill>
                  <a:srgbClr val="FFFFFF"/>
                </a:solidFill>
                <a:cs typeface="Calibri"/>
              </a:rPr>
              <a:t>01</a:t>
            </a:r>
            <a:endParaRPr sz="1100">
              <a:solidFill>
                <a:prstClr val="black"/>
              </a:solidFill>
              <a:cs typeface="Calibri"/>
            </a:endParaRPr>
          </a:p>
        </p:txBody>
      </p:sp>
      <p:grpSp>
        <p:nvGrpSpPr>
          <p:cNvPr id="91" name="object 29">
            <a:extLst>
              <a:ext uri="{FF2B5EF4-FFF2-40B4-BE49-F238E27FC236}">
                <a16:creationId xmlns:a16="http://schemas.microsoft.com/office/drawing/2014/main" id="{6E7BC1E2-CBDF-BC96-35DE-6337BF272D82}"/>
              </a:ext>
            </a:extLst>
          </p:cNvPr>
          <p:cNvGrpSpPr/>
          <p:nvPr/>
        </p:nvGrpSpPr>
        <p:grpSpPr>
          <a:xfrm>
            <a:off x="8034337" y="2840545"/>
            <a:ext cx="555625" cy="494665"/>
            <a:chOff x="8034337" y="2840545"/>
            <a:chExt cx="555625" cy="494665"/>
          </a:xfrm>
        </p:grpSpPr>
        <p:sp>
          <p:nvSpPr>
            <p:cNvPr id="92" name="object 30">
              <a:extLst>
                <a:ext uri="{FF2B5EF4-FFF2-40B4-BE49-F238E27FC236}">
                  <a16:creationId xmlns:a16="http://schemas.microsoft.com/office/drawing/2014/main" id="{3DE06331-FCF6-F6EA-79AC-EF10F14750A5}"/>
                </a:ext>
              </a:extLst>
            </p:cNvPr>
            <p:cNvSpPr/>
            <p:nvPr/>
          </p:nvSpPr>
          <p:spPr>
            <a:xfrm>
              <a:off x="8054340" y="2860547"/>
              <a:ext cx="515620" cy="454659"/>
            </a:xfrm>
            <a:custGeom>
              <a:avLst/>
              <a:gdLst/>
              <a:ahLst/>
              <a:cxnLst/>
              <a:rect l="l" t="t" r="r" b="b"/>
              <a:pathLst>
                <a:path w="515620" h="454660">
                  <a:moveTo>
                    <a:pt x="257555" y="0"/>
                  </a:moveTo>
                  <a:lnTo>
                    <a:pt x="205650" y="4615"/>
                  </a:lnTo>
                  <a:lnTo>
                    <a:pt x="157305" y="17853"/>
                  </a:lnTo>
                  <a:lnTo>
                    <a:pt x="113555" y="38797"/>
                  </a:lnTo>
                  <a:lnTo>
                    <a:pt x="75438" y="66532"/>
                  </a:lnTo>
                  <a:lnTo>
                    <a:pt x="43987" y="100142"/>
                  </a:lnTo>
                  <a:lnTo>
                    <a:pt x="20240" y="138713"/>
                  </a:lnTo>
                  <a:lnTo>
                    <a:pt x="5232" y="181329"/>
                  </a:lnTo>
                  <a:lnTo>
                    <a:pt x="0" y="227075"/>
                  </a:lnTo>
                  <a:lnTo>
                    <a:pt x="5232" y="272822"/>
                  </a:lnTo>
                  <a:lnTo>
                    <a:pt x="20240" y="315438"/>
                  </a:lnTo>
                  <a:lnTo>
                    <a:pt x="43987" y="354009"/>
                  </a:lnTo>
                  <a:lnTo>
                    <a:pt x="75437" y="387619"/>
                  </a:lnTo>
                  <a:lnTo>
                    <a:pt x="113555" y="415354"/>
                  </a:lnTo>
                  <a:lnTo>
                    <a:pt x="157305" y="436298"/>
                  </a:lnTo>
                  <a:lnTo>
                    <a:pt x="205650" y="449536"/>
                  </a:lnTo>
                  <a:lnTo>
                    <a:pt x="257555" y="454151"/>
                  </a:lnTo>
                  <a:lnTo>
                    <a:pt x="309461" y="449536"/>
                  </a:lnTo>
                  <a:lnTo>
                    <a:pt x="357806" y="436298"/>
                  </a:lnTo>
                  <a:lnTo>
                    <a:pt x="401556" y="415354"/>
                  </a:lnTo>
                  <a:lnTo>
                    <a:pt x="439673" y="387619"/>
                  </a:lnTo>
                  <a:lnTo>
                    <a:pt x="471124" y="354009"/>
                  </a:lnTo>
                  <a:lnTo>
                    <a:pt x="494871" y="315438"/>
                  </a:lnTo>
                  <a:lnTo>
                    <a:pt x="509879" y="272822"/>
                  </a:lnTo>
                  <a:lnTo>
                    <a:pt x="515111" y="227075"/>
                  </a:lnTo>
                  <a:lnTo>
                    <a:pt x="509879" y="181329"/>
                  </a:lnTo>
                  <a:lnTo>
                    <a:pt x="494871" y="138713"/>
                  </a:lnTo>
                  <a:lnTo>
                    <a:pt x="471124" y="100142"/>
                  </a:lnTo>
                  <a:lnTo>
                    <a:pt x="439674" y="66532"/>
                  </a:lnTo>
                  <a:lnTo>
                    <a:pt x="401556" y="38797"/>
                  </a:lnTo>
                  <a:lnTo>
                    <a:pt x="357806" y="17853"/>
                  </a:lnTo>
                  <a:lnTo>
                    <a:pt x="309461" y="4615"/>
                  </a:lnTo>
                  <a:lnTo>
                    <a:pt x="257555" y="0"/>
                  </a:lnTo>
                  <a:close/>
                </a:path>
              </a:pathLst>
            </a:custGeom>
            <a:solidFill>
              <a:srgbClr val="FF671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3" name="object 31">
              <a:extLst>
                <a:ext uri="{FF2B5EF4-FFF2-40B4-BE49-F238E27FC236}">
                  <a16:creationId xmlns:a16="http://schemas.microsoft.com/office/drawing/2014/main" id="{E92E6C4B-07E6-BCAD-BD7C-F533D4B80FCC}"/>
                </a:ext>
              </a:extLst>
            </p:cNvPr>
            <p:cNvSpPr/>
            <p:nvPr/>
          </p:nvSpPr>
          <p:spPr>
            <a:xfrm>
              <a:off x="8054340" y="2860547"/>
              <a:ext cx="515620" cy="454659"/>
            </a:xfrm>
            <a:custGeom>
              <a:avLst/>
              <a:gdLst/>
              <a:ahLst/>
              <a:cxnLst/>
              <a:rect l="l" t="t" r="r" b="b"/>
              <a:pathLst>
                <a:path w="515620" h="454660">
                  <a:moveTo>
                    <a:pt x="257555" y="0"/>
                  </a:moveTo>
                  <a:lnTo>
                    <a:pt x="205650" y="4615"/>
                  </a:lnTo>
                  <a:lnTo>
                    <a:pt x="157305" y="17853"/>
                  </a:lnTo>
                  <a:lnTo>
                    <a:pt x="113555" y="38797"/>
                  </a:lnTo>
                  <a:lnTo>
                    <a:pt x="75438" y="66532"/>
                  </a:lnTo>
                  <a:lnTo>
                    <a:pt x="43987" y="100142"/>
                  </a:lnTo>
                  <a:lnTo>
                    <a:pt x="20240" y="138713"/>
                  </a:lnTo>
                  <a:lnTo>
                    <a:pt x="5232" y="181329"/>
                  </a:lnTo>
                  <a:lnTo>
                    <a:pt x="0" y="227075"/>
                  </a:lnTo>
                  <a:lnTo>
                    <a:pt x="5232" y="272822"/>
                  </a:lnTo>
                  <a:lnTo>
                    <a:pt x="20240" y="315438"/>
                  </a:lnTo>
                  <a:lnTo>
                    <a:pt x="43987" y="354009"/>
                  </a:lnTo>
                  <a:lnTo>
                    <a:pt x="75437" y="387619"/>
                  </a:lnTo>
                  <a:lnTo>
                    <a:pt x="113555" y="415354"/>
                  </a:lnTo>
                  <a:lnTo>
                    <a:pt x="157305" y="436298"/>
                  </a:lnTo>
                  <a:lnTo>
                    <a:pt x="205650" y="449536"/>
                  </a:lnTo>
                  <a:lnTo>
                    <a:pt x="257555" y="454151"/>
                  </a:lnTo>
                  <a:lnTo>
                    <a:pt x="309461" y="449536"/>
                  </a:lnTo>
                  <a:lnTo>
                    <a:pt x="357806" y="436298"/>
                  </a:lnTo>
                  <a:lnTo>
                    <a:pt x="401556" y="415354"/>
                  </a:lnTo>
                  <a:lnTo>
                    <a:pt x="439673" y="387619"/>
                  </a:lnTo>
                  <a:lnTo>
                    <a:pt x="471124" y="354009"/>
                  </a:lnTo>
                  <a:lnTo>
                    <a:pt x="494871" y="315438"/>
                  </a:lnTo>
                  <a:lnTo>
                    <a:pt x="509879" y="272822"/>
                  </a:lnTo>
                  <a:lnTo>
                    <a:pt x="515111" y="227075"/>
                  </a:lnTo>
                  <a:lnTo>
                    <a:pt x="509879" y="181329"/>
                  </a:lnTo>
                  <a:lnTo>
                    <a:pt x="494871" y="138713"/>
                  </a:lnTo>
                  <a:lnTo>
                    <a:pt x="471124" y="100142"/>
                  </a:lnTo>
                  <a:lnTo>
                    <a:pt x="439674" y="66532"/>
                  </a:lnTo>
                  <a:lnTo>
                    <a:pt x="401556" y="38797"/>
                  </a:lnTo>
                  <a:lnTo>
                    <a:pt x="357806" y="17853"/>
                  </a:lnTo>
                  <a:lnTo>
                    <a:pt x="309461" y="4615"/>
                  </a:lnTo>
                  <a:lnTo>
                    <a:pt x="257555" y="0"/>
                  </a:lnTo>
                  <a:close/>
                </a:path>
              </a:pathLst>
            </a:custGeom>
            <a:ln w="39624">
              <a:solidFill>
                <a:srgbClr val="ECF6F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94" name="object 32">
            <a:extLst>
              <a:ext uri="{FF2B5EF4-FFF2-40B4-BE49-F238E27FC236}">
                <a16:creationId xmlns:a16="http://schemas.microsoft.com/office/drawing/2014/main" id="{4635F6E0-6D60-155B-EE40-DEA168E3F880}"/>
              </a:ext>
            </a:extLst>
          </p:cNvPr>
          <p:cNvSpPr txBox="1"/>
          <p:nvPr/>
        </p:nvSpPr>
        <p:spPr>
          <a:xfrm>
            <a:off x="8228838" y="2991993"/>
            <a:ext cx="165735" cy="193675"/>
          </a:xfrm>
          <a:prstGeom prst="rect">
            <a:avLst/>
          </a:prstGeom>
        </p:spPr>
        <p:txBody>
          <a:bodyPr vert="horz" wrap="square" lIns="0" tIns="13335" rIns="0" bIns="0" rtlCol="0">
            <a:spAutoFit/>
          </a:bodyPr>
          <a:lstStyle/>
          <a:p>
            <a:pPr marL="12700">
              <a:spcBef>
                <a:spcPts val="105"/>
              </a:spcBef>
            </a:pPr>
            <a:r>
              <a:rPr sz="1100" b="1" spc="-10" dirty="0">
                <a:solidFill>
                  <a:srgbClr val="FFFFFF"/>
                </a:solidFill>
                <a:cs typeface="Calibri"/>
              </a:rPr>
              <a:t>02</a:t>
            </a:r>
            <a:endParaRPr sz="1100">
              <a:solidFill>
                <a:prstClr val="black"/>
              </a:solidFill>
              <a:cs typeface="Calibri"/>
            </a:endParaRPr>
          </a:p>
        </p:txBody>
      </p:sp>
      <p:grpSp>
        <p:nvGrpSpPr>
          <p:cNvPr id="95" name="object 33">
            <a:extLst>
              <a:ext uri="{FF2B5EF4-FFF2-40B4-BE49-F238E27FC236}">
                <a16:creationId xmlns:a16="http://schemas.microsoft.com/office/drawing/2014/main" id="{9F2D8D03-9936-30FF-7A14-A82C04FD261D}"/>
              </a:ext>
            </a:extLst>
          </p:cNvPr>
          <p:cNvGrpSpPr/>
          <p:nvPr/>
        </p:nvGrpSpPr>
        <p:grpSpPr>
          <a:xfrm>
            <a:off x="8034337" y="4020121"/>
            <a:ext cx="555625" cy="494665"/>
            <a:chOff x="8034337" y="4020121"/>
            <a:chExt cx="555625" cy="494665"/>
          </a:xfrm>
        </p:grpSpPr>
        <p:sp>
          <p:nvSpPr>
            <p:cNvPr id="96" name="object 34">
              <a:extLst>
                <a:ext uri="{FF2B5EF4-FFF2-40B4-BE49-F238E27FC236}">
                  <a16:creationId xmlns:a16="http://schemas.microsoft.com/office/drawing/2014/main" id="{D050E1CB-3198-0D8C-E77D-D8E6282DB39C}"/>
                </a:ext>
              </a:extLst>
            </p:cNvPr>
            <p:cNvSpPr/>
            <p:nvPr/>
          </p:nvSpPr>
          <p:spPr>
            <a:xfrm>
              <a:off x="8054340" y="4040124"/>
              <a:ext cx="515620" cy="454659"/>
            </a:xfrm>
            <a:custGeom>
              <a:avLst/>
              <a:gdLst/>
              <a:ahLst/>
              <a:cxnLst/>
              <a:rect l="l" t="t" r="r" b="b"/>
              <a:pathLst>
                <a:path w="515620" h="454660">
                  <a:moveTo>
                    <a:pt x="257555" y="0"/>
                  </a:moveTo>
                  <a:lnTo>
                    <a:pt x="205650" y="4615"/>
                  </a:lnTo>
                  <a:lnTo>
                    <a:pt x="157305" y="17853"/>
                  </a:lnTo>
                  <a:lnTo>
                    <a:pt x="113555" y="38797"/>
                  </a:lnTo>
                  <a:lnTo>
                    <a:pt x="75438" y="66532"/>
                  </a:lnTo>
                  <a:lnTo>
                    <a:pt x="43987" y="100142"/>
                  </a:lnTo>
                  <a:lnTo>
                    <a:pt x="20240" y="138713"/>
                  </a:lnTo>
                  <a:lnTo>
                    <a:pt x="5232" y="181329"/>
                  </a:lnTo>
                  <a:lnTo>
                    <a:pt x="0" y="227075"/>
                  </a:lnTo>
                  <a:lnTo>
                    <a:pt x="5232" y="272822"/>
                  </a:lnTo>
                  <a:lnTo>
                    <a:pt x="20240" y="315438"/>
                  </a:lnTo>
                  <a:lnTo>
                    <a:pt x="43987" y="354009"/>
                  </a:lnTo>
                  <a:lnTo>
                    <a:pt x="75437" y="387619"/>
                  </a:lnTo>
                  <a:lnTo>
                    <a:pt x="113555" y="415354"/>
                  </a:lnTo>
                  <a:lnTo>
                    <a:pt x="157305" y="436298"/>
                  </a:lnTo>
                  <a:lnTo>
                    <a:pt x="205650" y="449536"/>
                  </a:lnTo>
                  <a:lnTo>
                    <a:pt x="257555" y="454151"/>
                  </a:lnTo>
                  <a:lnTo>
                    <a:pt x="309461" y="449536"/>
                  </a:lnTo>
                  <a:lnTo>
                    <a:pt x="357806" y="436298"/>
                  </a:lnTo>
                  <a:lnTo>
                    <a:pt x="401556" y="415354"/>
                  </a:lnTo>
                  <a:lnTo>
                    <a:pt x="439673" y="387619"/>
                  </a:lnTo>
                  <a:lnTo>
                    <a:pt x="471124" y="354009"/>
                  </a:lnTo>
                  <a:lnTo>
                    <a:pt x="494871" y="315438"/>
                  </a:lnTo>
                  <a:lnTo>
                    <a:pt x="509879" y="272822"/>
                  </a:lnTo>
                  <a:lnTo>
                    <a:pt x="515111" y="227075"/>
                  </a:lnTo>
                  <a:lnTo>
                    <a:pt x="509879" y="181329"/>
                  </a:lnTo>
                  <a:lnTo>
                    <a:pt x="494871" y="138713"/>
                  </a:lnTo>
                  <a:lnTo>
                    <a:pt x="471124" y="100142"/>
                  </a:lnTo>
                  <a:lnTo>
                    <a:pt x="439674" y="66532"/>
                  </a:lnTo>
                  <a:lnTo>
                    <a:pt x="401556" y="38797"/>
                  </a:lnTo>
                  <a:lnTo>
                    <a:pt x="357806" y="17853"/>
                  </a:lnTo>
                  <a:lnTo>
                    <a:pt x="309461" y="4615"/>
                  </a:lnTo>
                  <a:lnTo>
                    <a:pt x="257555" y="0"/>
                  </a:lnTo>
                  <a:close/>
                </a:path>
              </a:pathLst>
            </a:custGeom>
            <a:solidFill>
              <a:srgbClr val="FF671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7" name="object 35">
              <a:extLst>
                <a:ext uri="{FF2B5EF4-FFF2-40B4-BE49-F238E27FC236}">
                  <a16:creationId xmlns:a16="http://schemas.microsoft.com/office/drawing/2014/main" id="{43C17651-BBF0-52A8-6EFE-C40D674BC214}"/>
                </a:ext>
              </a:extLst>
            </p:cNvPr>
            <p:cNvSpPr/>
            <p:nvPr/>
          </p:nvSpPr>
          <p:spPr>
            <a:xfrm>
              <a:off x="8054340" y="4040124"/>
              <a:ext cx="515620" cy="454659"/>
            </a:xfrm>
            <a:custGeom>
              <a:avLst/>
              <a:gdLst/>
              <a:ahLst/>
              <a:cxnLst/>
              <a:rect l="l" t="t" r="r" b="b"/>
              <a:pathLst>
                <a:path w="515620" h="454660">
                  <a:moveTo>
                    <a:pt x="257555" y="0"/>
                  </a:moveTo>
                  <a:lnTo>
                    <a:pt x="205650" y="4615"/>
                  </a:lnTo>
                  <a:lnTo>
                    <a:pt x="157305" y="17853"/>
                  </a:lnTo>
                  <a:lnTo>
                    <a:pt x="113555" y="38797"/>
                  </a:lnTo>
                  <a:lnTo>
                    <a:pt x="75438" y="66532"/>
                  </a:lnTo>
                  <a:lnTo>
                    <a:pt x="43987" y="100142"/>
                  </a:lnTo>
                  <a:lnTo>
                    <a:pt x="20240" y="138713"/>
                  </a:lnTo>
                  <a:lnTo>
                    <a:pt x="5232" y="181329"/>
                  </a:lnTo>
                  <a:lnTo>
                    <a:pt x="0" y="227075"/>
                  </a:lnTo>
                  <a:lnTo>
                    <a:pt x="5232" y="272822"/>
                  </a:lnTo>
                  <a:lnTo>
                    <a:pt x="20240" y="315438"/>
                  </a:lnTo>
                  <a:lnTo>
                    <a:pt x="43987" y="354009"/>
                  </a:lnTo>
                  <a:lnTo>
                    <a:pt x="75437" y="387619"/>
                  </a:lnTo>
                  <a:lnTo>
                    <a:pt x="113555" y="415354"/>
                  </a:lnTo>
                  <a:lnTo>
                    <a:pt x="157305" y="436298"/>
                  </a:lnTo>
                  <a:lnTo>
                    <a:pt x="205650" y="449536"/>
                  </a:lnTo>
                  <a:lnTo>
                    <a:pt x="257555" y="454151"/>
                  </a:lnTo>
                  <a:lnTo>
                    <a:pt x="309461" y="449536"/>
                  </a:lnTo>
                  <a:lnTo>
                    <a:pt x="357806" y="436298"/>
                  </a:lnTo>
                  <a:lnTo>
                    <a:pt x="401556" y="415354"/>
                  </a:lnTo>
                  <a:lnTo>
                    <a:pt x="439673" y="387619"/>
                  </a:lnTo>
                  <a:lnTo>
                    <a:pt x="471124" y="354009"/>
                  </a:lnTo>
                  <a:lnTo>
                    <a:pt x="494871" y="315438"/>
                  </a:lnTo>
                  <a:lnTo>
                    <a:pt x="509879" y="272822"/>
                  </a:lnTo>
                  <a:lnTo>
                    <a:pt x="515111" y="227075"/>
                  </a:lnTo>
                  <a:lnTo>
                    <a:pt x="509879" y="181329"/>
                  </a:lnTo>
                  <a:lnTo>
                    <a:pt x="494871" y="138713"/>
                  </a:lnTo>
                  <a:lnTo>
                    <a:pt x="471124" y="100142"/>
                  </a:lnTo>
                  <a:lnTo>
                    <a:pt x="439674" y="66532"/>
                  </a:lnTo>
                  <a:lnTo>
                    <a:pt x="401556" y="38797"/>
                  </a:lnTo>
                  <a:lnTo>
                    <a:pt x="357806" y="17853"/>
                  </a:lnTo>
                  <a:lnTo>
                    <a:pt x="309461" y="4615"/>
                  </a:lnTo>
                  <a:lnTo>
                    <a:pt x="257555" y="0"/>
                  </a:lnTo>
                  <a:close/>
                </a:path>
              </a:pathLst>
            </a:custGeom>
            <a:ln w="39624">
              <a:solidFill>
                <a:srgbClr val="ECF6F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98" name="object 36">
            <a:extLst>
              <a:ext uri="{FF2B5EF4-FFF2-40B4-BE49-F238E27FC236}">
                <a16:creationId xmlns:a16="http://schemas.microsoft.com/office/drawing/2014/main" id="{FCBB97D2-33BA-ED69-1DB0-8DDE84E8BBF1}"/>
              </a:ext>
            </a:extLst>
          </p:cNvPr>
          <p:cNvSpPr txBox="1"/>
          <p:nvPr/>
        </p:nvSpPr>
        <p:spPr>
          <a:xfrm>
            <a:off x="8228838" y="4171899"/>
            <a:ext cx="165735" cy="194310"/>
          </a:xfrm>
          <a:prstGeom prst="rect">
            <a:avLst/>
          </a:prstGeom>
        </p:spPr>
        <p:txBody>
          <a:bodyPr vert="horz" wrap="square" lIns="0" tIns="13335" rIns="0" bIns="0" rtlCol="0">
            <a:spAutoFit/>
          </a:bodyPr>
          <a:lstStyle/>
          <a:p>
            <a:pPr marL="12700">
              <a:spcBef>
                <a:spcPts val="105"/>
              </a:spcBef>
            </a:pPr>
            <a:r>
              <a:rPr sz="1100" b="1" spc="-10" dirty="0">
                <a:solidFill>
                  <a:srgbClr val="FFFFFF"/>
                </a:solidFill>
                <a:cs typeface="Calibri"/>
              </a:rPr>
              <a:t>03</a:t>
            </a:r>
            <a:endParaRPr sz="1100">
              <a:solidFill>
                <a:prstClr val="black"/>
              </a:solidFill>
              <a:cs typeface="Calibri"/>
            </a:endParaRPr>
          </a:p>
        </p:txBody>
      </p:sp>
      <p:grpSp>
        <p:nvGrpSpPr>
          <p:cNvPr id="99" name="object 37">
            <a:extLst>
              <a:ext uri="{FF2B5EF4-FFF2-40B4-BE49-F238E27FC236}">
                <a16:creationId xmlns:a16="http://schemas.microsoft.com/office/drawing/2014/main" id="{B6FC19ED-F317-8564-B170-402EA3228992}"/>
              </a:ext>
            </a:extLst>
          </p:cNvPr>
          <p:cNvGrpSpPr/>
          <p:nvPr/>
        </p:nvGrpSpPr>
        <p:grpSpPr>
          <a:xfrm>
            <a:off x="6900481" y="4553521"/>
            <a:ext cx="555625" cy="491490"/>
            <a:chOff x="6900481" y="4553521"/>
            <a:chExt cx="555625" cy="491490"/>
          </a:xfrm>
        </p:grpSpPr>
        <p:sp>
          <p:nvSpPr>
            <p:cNvPr id="100" name="object 38">
              <a:extLst>
                <a:ext uri="{FF2B5EF4-FFF2-40B4-BE49-F238E27FC236}">
                  <a16:creationId xmlns:a16="http://schemas.microsoft.com/office/drawing/2014/main" id="{D72ADC09-B30E-4CB4-17B1-282E9260236F}"/>
                </a:ext>
              </a:extLst>
            </p:cNvPr>
            <p:cNvSpPr/>
            <p:nvPr/>
          </p:nvSpPr>
          <p:spPr>
            <a:xfrm>
              <a:off x="6920483" y="4573524"/>
              <a:ext cx="515620" cy="451484"/>
            </a:xfrm>
            <a:custGeom>
              <a:avLst/>
              <a:gdLst/>
              <a:ahLst/>
              <a:cxnLst/>
              <a:rect l="l" t="t" r="r" b="b"/>
              <a:pathLst>
                <a:path w="515620" h="451485">
                  <a:moveTo>
                    <a:pt x="257556" y="0"/>
                  </a:moveTo>
                  <a:lnTo>
                    <a:pt x="205650" y="4581"/>
                  </a:lnTo>
                  <a:lnTo>
                    <a:pt x="157305" y="17722"/>
                  </a:lnTo>
                  <a:lnTo>
                    <a:pt x="113555" y="38515"/>
                  </a:lnTo>
                  <a:lnTo>
                    <a:pt x="75438" y="66055"/>
                  </a:lnTo>
                  <a:lnTo>
                    <a:pt x="43987" y="99435"/>
                  </a:lnTo>
                  <a:lnTo>
                    <a:pt x="20240" y="137749"/>
                  </a:lnTo>
                  <a:lnTo>
                    <a:pt x="5232" y="180090"/>
                  </a:lnTo>
                  <a:lnTo>
                    <a:pt x="0" y="225551"/>
                  </a:lnTo>
                  <a:lnTo>
                    <a:pt x="5232" y="271013"/>
                  </a:lnTo>
                  <a:lnTo>
                    <a:pt x="20240" y="313354"/>
                  </a:lnTo>
                  <a:lnTo>
                    <a:pt x="43987" y="351668"/>
                  </a:lnTo>
                  <a:lnTo>
                    <a:pt x="75437" y="385048"/>
                  </a:lnTo>
                  <a:lnTo>
                    <a:pt x="113555" y="412588"/>
                  </a:lnTo>
                  <a:lnTo>
                    <a:pt x="157305" y="433381"/>
                  </a:lnTo>
                  <a:lnTo>
                    <a:pt x="205650" y="446522"/>
                  </a:lnTo>
                  <a:lnTo>
                    <a:pt x="257556" y="451103"/>
                  </a:lnTo>
                  <a:lnTo>
                    <a:pt x="309461" y="446522"/>
                  </a:lnTo>
                  <a:lnTo>
                    <a:pt x="357806" y="433381"/>
                  </a:lnTo>
                  <a:lnTo>
                    <a:pt x="401556" y="412588"/>
                  </a:lnTo>
                  <a:lnTo>
                    <a:pt x="439674" y="385048"/>
                  </a:lnTo>
                  <a:lnTo>
                    <a:pt x="471124" y="351668"/>
                  </a:lnTo>
                  <a:lnTo>
                    <a:pt x="494871" y="313354"/>
                  </a:lnTo>
                  <a:lnTo>
                    <a:pt x="509879" y="271013"/>
                  </a:lnTo>
                  <a:lnTo>
                    <a:pt x="515112" y="225551"/>
                  </a:lnTo>
                  <a:lnTo>
                    <a:pt x="509879" y="180090"/>
                  </a:lnTo>
                  <a:lnTo>
                    <a:pt x="494871" y="137749"/>
                  </a:lnTo>
                  <a:lnTo>
                    <a:pt x="471124" y="99435"/>
                  </a:lnTo>
                  <a:lnTo>
                    <a:pt x="439674" y="66055"/>
                  </a:lnTo>
                  <a:lnTo>
                    <a:pt x="401556" y="38515"/>
                  </a:lnTo>
                  <a:lnTo>
                    <a:pt x="357806" y="17722"/>
                  </a:lnTo>
                  <a:lnTo>
                    <a:pt x="309461" y="4581"/>
                  </a:lnTo>
                  <a:lnTo>
                    <a:pt x="257556" y="0"/>
                  </a:lnTo>
                  <a:close/>
                </a:path>
              </a:pathLst>
            </a:custGeom>
            <a:solidFill>
              <a:srgbClr val="FF671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01" name="object 39">
              <a:extLst>
                <a:ext uri="{FF2B5EF4-FFF2-40B4-BE49-F238E27FC236}">
                  <a16:creationId xmlns:a16="http://schemas.microsoft.com/office/drawing/2014/main" id="{950E4D46-4299-D86C-069F-63CE3206B8D4}"/>
                </a:ext>
              </a:extLst>
            </p:cNvPr>
            <p:cNvSpPr/>
            <p:nvPr/>
          </p:nvSpPr>
          <p:spPr>
            <a:xfrm>
              <a:off x="6920483" y="4573524"/>
              <a:ext cx="515620" cy="451484"/>
            </a:xfrm>
            <a:custGeom>
              <a:avLst/>
              <a:gdLst/>
              <a:ahLst/>
              <a:cxnLst/>
              <a:rect l="l" t="t" r="r" b="b"/>
              <a:pathLst>
                <a:path w="515620" h="451485">
                  <a:moveTo>
                    <a:pt x="257556" y="0"/>
                  </a:moveTo>
                  <a:lnTo>
                    <a:pt x="205650" y="4581"/>
                  </a:lnTo>
                  <a:lnTo>
                    <a:pt x="157305" y="17722"/>
                  </a:lnTo>
                  <a:lnTo>
                    <a:pt x="113555" y="38515"/>
                  </a:lnTo>
                  <a:lnTo>
                    <a:pt x="75438" y="66055"/>
                  </a:lnTo>
                  <a:lnTo>
                    <a:pt x="43987" y="99435"/>
                  </a:lnTo>
                  <a:lnTo>
                    <a:pt x="20240" y="137749"/>
                  </a:lnTo>
                  <a:lnTo>
                    <a:pt x="5232" y="180090"/>
                  </a:lnTo>
                  <a:lnTo>
                    <a:pt x="0" y="225551"/>
                  </a:lnTo>
                  <a:lnTo>
                    <a:pt x="5232" y="271013"/>
                  </a:lnTo>
                  <a:lnTo>
                    <a:pt x="20240" y="313354"/>
                  </a:lnTo>
                  <a:lnTo>
                    <a:pt x="43987" y="351668"/>
                  </a:lnTo>
                  <a:lnTo>
                    <a:pt x="75437" y="385048"/>
                  </a:lnTo>
                  <a:lnTo>
                    <a:pt x="113555" y="412588"/>
                  </a:lnTo>
                  <a:lnTo>
                    <a:pt x="157305" y="433381"/>
                  </a:lnTo>
                  <a:lnTo>
                    <a:pt x="205650" y="446522"/>
                  </a:lnTo>
                  <a:lnTo>
                    <a:pt x="257556" y="451103"/>
                  </a:lnTo>
                  <a:lnTo>
                    <a:pt x="309461" y="446522"/>
                  </a:lnTo>
                  <a:lnTo>
                    <a:pt x="357806" y="433381"/>
                  </a:lnTo>
                  <a:lnTo>
                    <a:pt x="401556" y="412588"/>
                  </a:lnTo>
                  <a:lnTo>
                    <a:pt x="439674" y="385048"/>
                  </a:lnTo>
                  <a:lnTo>
                    <a:pt x="471124" y="351668"/>
                  </a:lnTo>
                  <a:lnTo>
                    <a:pt x="494871" y="313354"/>
                  </a:lnTo>
                  <a:lnTo>
                    <a:pt x="509879" y="271013"/>
                  </a:lnTo>
                  <a:lnTo>
                    <a:pt x="515112" y="225551"/>
                  </a:lnTo>
                  <a:lnTo>
                    <a:pt x="509879" y="180090"/>
                  </a:lnTo>
                  <a:lnTo>
                    <a:pt x="494871" y="137749"/>
                  </a:lnTo>
                  <a:lnTo>
                    <a:pt x="471124" y="99435"/>
                  </a:lnTo>
                  <a:lnTo>
                    <a:pt x="439674" y="66055"/>
                  </a:lnTo>
                  <a:lnTo>
                    <a:pt x="401556" y="38515"/>
                  </a:lnTo>
                  <a:lnTo>
                    <a:pt x="357806" y="17722"/>
                  </a:lnTo>
                  <a:lnTo>
                    <a:pt x="309461" y="4581"/>
                  </a:lnTo>
                  <a:lnTo>
                    <a:pt x="257556" y="0"/>
                  </a:lnTo>
                  <a:close/>
                </a:path>
              </a:pathLst>
            </a:custGeom>
            <a:ln w="39624">
              <a:solidFill>
                <a:srgbClr val="ECF6F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102" name="object 40">
            <a:extLst>
              <a:ext uri="{FF2B5EF4-FFF2-40B4-BE49-F238E27FC236}">
                <a16:creationId xmlns:a16="http://schemas.microsoft.com/office/drawing/2014/main" id="{7B86DA42-6D1C-8923-8AB5-1D2D5C6BD6F1}"/>
              </a:ext>
            </a:extLst>
          </p:cNvPr>
          <p:cNvSpPr txBox="1"/>
          <p:nvPr/>
        </p:nvSpPr>
        <p:spPr>
          <a:xfrm>
            <a:off x="7096125" y="4704079"/>
            <a:ext cx="165735" cy="193675"/>
          </a:xfrm>
          <a:prstGeom prst="rect">
            <a:avLst/>
          </a:prstGeom>
        </p:spPr>
        <p:txBody>
          <a:bodyPr vert="horz" wrap="square" lIns="0" tIns="12700" rIns="0" bIns="0" rtlCol="0">
            <a:spAutoFit/>
          </a:bodyPr>
          <a:lstStyle/>
          <a:p>
            <a:pPr marL="12700">
              <a:spcBef>
                <a:spcPts val="100"/>
              </a:spcBef>
            </a:pPr>
            <a:r>
              <a:rPr sz="1100" b="1" spc="-10" dirty="0">
                <a:solidFill>
                  <a:srgbClr val="FFFFFF"/>
                </a:solidFill>
                <a:cs typeface="Calibri"/>
              </a:rPr>
              <a:t>04</a:t>
            </a:r>
            <a:endParaRPr sz="1100">
              <a:solidFill>
                <a:prstClr val="black"/>
              </a:solidFill>
              <a:cs typeface="Calibri"/>
            </a:endParaRPr>
          </a:p>
        </p:txBody>
      </p:sp>
      <p:pic>
        <p:nvPicPr>
          <p:cNvPr id="104" name="object 42">
            <a:extLst>
              <a:ext uri="{FF2B5EF4-FFF2-40B4-BE49-F238E27FC236}">
                <a16:creationId xmlns:a16="http://schemas.microsoft.com/office/drawing/2014/main" id="{671B7CEE-0C9C-F369-F652-F8F935A2746E}"/>
              </a:ext>
            </a:extLst>
          </p:cNvPr>
          <p:cNvPicPr/>
          <p:nvPr/>
        </p:nvPicPr>
        <p:blipFill>
          <a:blip r:embed="rId4" cstate="print"/>
          <a:stretch>
            <a:fillRect/>
          </a:stretch>
        </p:blipFill>
        <p:spPr>
          <a:xfrm>
            <a:off x="6418707" y="2881248"/>
            <a:ext cx="129666" cy="127762"/>
          </a:xfrm>
          <a:prstGeom prst="rect">
            <a:avLst/>
          </a:prstGeom>
        </p:spPr>
      </p:pic>
      <p:sp>
        <p:nvSpPr>
          <p:cNvPr id="105" name="object 43">
            <a:extLst>
              <a:ext uri="{FF2B5EF4-FFF2-40B4-BE49-F238E27FC236}">
                <a16:creationId xmlns:a16="http://schemas.microsoft.com/office/drawing/2014/main" id="{B85642EB-07A1-BEF2-1A1D-9AE3D07B4DEB}"/>
              </a:ext>
            </a:extLst>
          </p:cNvPr>
          <p:cNvSpPr/>
          <p:nvPr/>
        </p:nvSpPr>
        <p:spPr>
          <a:xfrm>
            <a:off x="2069592" y="905255"/>
            <a:ext cx="3770629" cy="5447030"/>
          </a:xfrm>
          <a:custGeom>
            <a:avLst/>
            <a:gdLst/>
            <a:ahLst/>
            <a:cxnLst/>
            <a:rect l="l" t="t" r="r" b="b"/>
            <a:pathLst>
              <a:path w="3770629" h="5447030">
                <a:moveTo>
                  <a:pt x="3270504" y="4414647"/>
                </a:moveTo>
                <a:lnTo>
                  <a:pt x="3239465" y="4347400"/>
                </a:lnTo>
                <a:lnTo>
                  <a:pt x="3204629" y="4322724"/>
                </a:lnTo>
                <a:lnTo>
                  <a:pt x="3160458" y="4306544"/>
                </a:lnTo>
                <a:lnTo>
                  <a:pt x="3109595" y="4300728"/>
                </a:lnTo>
                <a:lnTo>
                  <a:pt x="160909" y="4300728"/>
                </a:lnTo>
                <a:lnTo>
                  <a:pt x="110032" y="4306544"/>
                </a:lnTo>
                <a:lnTo>
                  <a:pt x="65862" y="4322724"/>
                </a:lnTo>
                <a:lnTo>
                  <a:pt x="31026" y="4347400"/>
                </a:lnTo>
                <a:lnTo>
                  <a:pt x="8191" y="4378668"/>
                </a:lnTo>
                <a:lnTo>
                  <a:pt x="0" y="4414647"/>
                </a:lnTo>
                <a:lnTo>
                  <a:pt x="0" y="5332882"/>
                </a:lnTo>
                <a:lnTo>
                  <a:pt x="31026" y="5400154"/>
                </a:lnTo>
                <a:lnTo>
                  <a:pt x="65862" y="5424805"/>
                </a:lnTo>
                <a:lnTo>
                  <a:pt x="110032" y="5440972"/>
                </a:lnTo>
                <a:lnTo>
                  <a:pt x="160909" y="5446776"/>
                </a:lnTo>
                <a:lnTo>
                  <a:pt x="3109595" y="5446776"/>
                </a:lnTo>
                <a:lnTo>
                  <a:pt x="3160458" y="5440972"/>
                </a:lnTo>
                <a:lnTo>
                  <a:pt x="3204629" y="5424805"/>
                </a:lnTo>
                <a:lnTo>
                  <a:pt x="3239465" y="5400154"/>
                </a:lnTo>
                <a:lnTo>
                  <a:pt x="3262299" y="5368887"/>
                </a:lnTo>
                <a:lnTo>
                  <a:pt x="3270504" y="5332882"/>
                </a:lnTo>
                <a:lnTo>
                  <a:pt x="3270504" y="4414647"/>
                </a:lnTo>
                <a:close/>
              </a:path>
              <a:path w="3770629" h="5447030">
                <a:moveTo>
                  <a:pt x="3770376" y="99949"/>
                </a:moveTo>
                <a:lnTo>
                  <a:pt x="3759403" y="61036"/>
                </a:lnTo>
                <a:lnTo>
                  <a:pt x="3729494" y="29260"/>
                </a:lnTo>
                <a:lnTo>
                  <a:pt x="3685121" y="7848"/>
                </a:lnTo>
                <a:lnTo>
                  <a:pt x="3630803" y="0"/>
                </a:lnTo>
                <a:lnTo>
                  <a:pt x="1072261" y="0"/>
                </a:lnTo>
                <a:lnTo>
                  <a:pt x="1017930" y="7848"/>
                </a:lnTo>
                <a:lnTo>
                  <a:pt x="973556" y="29260"/>
                </a:lnTo>
                <a:lnTo>
                  <a:pt x="943648" y="61036"/>
                </a:lnTo>
                <a:lnTo>
                  <a:pt x="932688" y="99949"/>
                </a:lnTo>
                <a:lnTo>
                  <a:pt x="932688" y="905891"/>
                </a:lnTo>
                <a:lnTo>
                  <a:pt x="943648" y="944816"/>
                </a:lnTo>
                <a:lnTo>
                  <a:pt x="973556" y="976591"/>
                </a:lnTo>
                <a:lnTo>
                  <a:pt x="1017930" y="998004"/>
                </a:lnTo>
                <a:lnTo>
                  <a:pt x="1072261" y="1005840"/>
                </a:lnTo>
                <a:lnTo>
                  <a:pt x="3630803" y="1005840"/>
                </a:lnTo>
                <a:lnTo>
                  <a:pt x="3685121" y="998004"/>
                </a:lnTo>
                <a:lnTo>
                  <a:pt x="3729494" y="976591"/>
                </a:lnTo>
                <a:lnTo>
                  <a:pt x="3759403" y="944816"/>
                </a:lnTo>
                <a:lnTo>
                  <a:pt x="3770376" y="905891"/>
                </a:lnTo>
                <a:lnTo>
                  <a:pt x="3770376" y="99949"/>
                </a:lnTo>
                <a:close/>
              </a:path>
            </a:pathLst>
          </a:custGeom>
          <a:solidFill>
            <a:srgbClr val="00AE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object 45">
            <a:extLst>
              <a:ext uri="{FF2B5EF4-FFF2-40B4-BE49-F238E27FC236}">
                <a16:creationId xmlns:a16="http://schemas.microsoft.com/office/drawing/2014/main" id="{5C0CC675-3CBF-249D-BCC2-B123346975C6}"/>
              </a:ext>
            </a:extLst>
          </p:cNvPr>
          <p:cNvSpPr txBox="1"/>
          <p:nvPr/>
        </p:nvSpPr>
        <p:spPr>
          <a:xfrm>
            <a:off x="4442205" y="3536695"/>
            <a:ext cx="1097280" cy="329565"/>
          </a:xfrm>
          <a:prstGeom prst="rect">
            <a:avLst/>
          </a:prstGeom>
        </p:spPr>
        <p:txBody>
          <a:bodyPr vert="horz" wrap="square" lIns="0" tIns="11430" rIns="0" bIns="0" rtlCol="0">
            <a:spAutoFit/>
          </a:bodyPr>
          <a:lstStyle/>
          <a:p>
            <a:pPr marL="12700">
              <a:spcBef>
                <a:spcPts val="90"/>
              </a:spcBef>
            </a:pPr>
            <a:r>
              <a:rPr sz="2000" b="1" spc="-20" dirty="0">
                <a:solidFill>
                  <a:srgbClr val="404040"/>
                </a:solidFill>
                <a:cs typeface="Calibri"/>
              </a:rPr>
              <a:t>Avantajlar</a:t>
            </a:r>
            <a:endParaRPr sz="2000">
              <a:solidFill>
                <a:prstClr val="black"/>
              </a:solidFill>
              <a:cs typeface="Calibri"/>
            </a:endParaRPr>
          </a:p>
        </p:txBody>
      </p:sp>
      <p:sp>
        <p:nvSpPr>
          <p:cNvPr id="108" name="object 46">
            <a:extLst>
              <a:ext uri="{FF2B5EF4-FFF2-40B4-BE49-F238E27FC236}">
                <a16:creationId xmlns:a16="http://schemas.microsoft.com/office/drawing/2014/main" id="{72F068D6-3AD9-3A65-2AB1-F4D647458F4F}"/>
              </a:ext>
            </a:extLst>
          </p:cNvPr>
          <p:cNvSpPr txBox="1"/>
          <p:nvPr/>
        </p:nvSpPr>
        <p:spPr>
          <a:xfrm>
            <a:off x="6568820" y="3555238"/>
            <a:ext cx="1454150" cy="329565"/>
          </a:xfrm>
          <a:prstGeom prst="rect">
            <a:avLst/>
          </a:prstGeom>
        </p:spPr>
        <p:txBody>
          <a:bodyPr vert="horz" wrap="square" lIns="0" tIns="11430" rIns="0" bIns="0" rtlCol="0">
            <a:spAutoFit/>
          </a:bodyPr>
          <a:lstStyle/>
          <a:p>
            <a:pPr marL="12700">
              <a:spcBef>
                <a:spcPts val="90"/>
              </a:spcBef>
            </a:pPr>
            <a:r>
              <a:rPr sz="2000" b="1" spc="-20" dirty="0">
                <a:solidFill>
                  <a:srgbClr val="404040"/>
                </a:solidFill>
                <a:cs typeface="Calibri"/>
              </a:rPr>
              <a:t>Dezavantajlar</a:t>
            </a:r>
            <a:endParaRPr sz="2000">
              <a:solidFill>
                <a:prstClr val="black"/>
              </a:solidFill>
              <a:cs typeface="Calibri"/>
            </a:endParaRPr>
          </a:p>
        </p:txBody>
      </p:sp>
      <p:sp>
        <p:nvSpPr>
          <p:cNvPr id="109" name="object 47">
            <a:extLst>
              <a:ext uri="{FF2B5EF4-FFF2-40B4-BE49-F238E27FC236}">
                <a16:creationId xmlns:a16="http://schemas.microsoft.com/office/drawing/2014/main" id="{14B7F89F-F2EF-9910-9999-3F15EE975D0C}"/>
              </a:ext>
            </a:extLst>
          </p:cNvPr>
          <p:cNvSpPr txBox="1"/>
          <p:nvPr/>
        </p:nvSpPr>
        <p:spPr>
          <a:xfrm>
            <a:off x="8962962" y="2649541"/>
            <a:ext cx="1612265" cy="257763"/>
          </a:xfrm>
          <a:prstGeom prst="rect">
            <a:avLst/>
          </a:prstGeom>
        </p:spPr>
        <p:txBody>
          <a:bodyPr vert="horz" wrap="square" lIns="0" tIns="11430" rIns="0" bIns="0" rtlCol="0">
            <a:spAutoFit/>
          </a:bodyPr>
          <a:lstStyle/>
          <a:p>
            <a:pPr marL="12700">
              <a:spcBef>
                <a:spcPts val="90"/>
              </a:spcBef>
            </a:pPr>
            <a:r>
              <a:rPr sz="1600" b="1" spc="-80" dirty="0" err="1">
                <a:solidFill>
                  <a:srgbClr val="FFFFFF"/>
                </a:solidFill>
                <a:cs typeface="Calibri"/>
              </a:rPr>
              <a:t>Y</a:t>
            </a:r>
            <a:r>
              <a:rPr sz="1600" b="1" spc="-5" dirty="0" err="1">
                <a:solidFill>
                  <a:srgbClr val="FFFFFF"/>
                </a:solidFill>
                <a:cs typeface="Calibri"/>
              </a:rPr>
              <a:t>üks</a:t>
            </a:r>
            <a:r>
              <a:rPr sz="1600" b="1" spc="-15" dirty="0" err="1">
                <a:solidFill>
                  <a:srgbClr val="FFFFFF"/>
                </a:solidFill>
                <a:cs typeface="Calibri"/>
              </a:rPr>
              <a:t>e</a:t>
            </a:r>
            <a:r>
              <a:rPr sz="1600" b="1" spc="-5" dirty="0" err="1">
                <a:solidFill>
                  <a:srgbClr val="FFFFFF"/>
                </a:solidFill>
                <a:cs typeface="Calibri"/>
              </a:rPr>
              <a:t>k</a:t>
            </a:r>
            <a:r>
              <a:rPr sz="1600" b="1" spc="70" dirty="0">
                <a:solidFill>
                  <a:srgbClr val="FFFFFF"/>
                </a:solidFill>
                <a:cs typeface="Calibri"/>
              </a:rPr>
              <a:t> </a:t>
            </a:r>
            <a:r>
              <a:rPr sz="1600" b="1" spc="-5" dirty="0">
                <a:solidFill>
                  <a:srgbClr val="FFFFFF"/>
                </a:solidFill>
                <a:cs typeface="Calibri"/>
              </a:rPr>
              <a:t>Ma</a:t>
            </a:r>
            <a:r>
              <a:rPr sz="1600" b="1" spc="-15" dirty="0">
                <a:solidFill>
                  <a:srgbClr val="FFFFFF"/>
                </a:solidFill>
                <a:cs typeface="Calibri"/>
              </a:rPr>
              <a:t>li</a:t>
            </a:r>
            <a:r>
              <a:rPr sz="1600" b="1" spc="-45" dirty="0">
                <a:solidFill>
                  <a:srgbClr val="FFFFFF"/>
                </a:solidFill>
                <a:cs typeface="Calibri"/>
              </a:rPr>
              <a:t>y</a:t>
            </a:r>
            <a:r>
              <a:rPr sz="1600" b="1" spc="-10" dirty="0">
                <a:solidFill>
                  <a:srgbClr val="FFFFFF"/>
                </a:solidFill>
                <a:cs typeface="Calibri"/>
              </a:rPr>
              <a:t>e</a:t>
            </a:r>
            <a:r>
              <a:rPr sz="1600" b="1" spc="-5" dirty="0">
                <a:solidFill>
                  <a:srgbClr val="FFFFFF"/>
                </a:solidFill>
                <a:cs typeface="Calibri"/>
              </a:rPr>
              <a:t>t</a:t>
            </a:r>
            <a:r>
              <a:rPr sz="1600" b="1" spc="-15" dirty="0">
                <a:solidFill>
                  <a:srgbClr val="FFFFFF"/>
                </a:solidFill>
                <a:cs typeface="Calibri"/>
              </a:rPr>
              <a:t>l</a:t>
            </a:r>
            <a:r>
              <a:rPr sz="1600" b="1" spc="-10" dirty="0">
                <a:solidFill>
                  <a:srgbClr val="FFFFFF"/>
                </a:solidFill>
                <a:cs typeface="Calibri"/>
              </a:rPr>
              <a:t>e</a:t>
            </a:r>
            <a:r>
              <a:rPr sz="1600" b="1" spc="-5" dirty="0">
                <a:solidFill>
                  <a:srgbClr val="FFFFFF"/>
                </a:solidFill>
                <a:cs typeface="Calibri"/>
              </a:rPr>
              <a:t>r</a:t>
            </a:r>
            <a:endParaRPr sz="1600" dirty="0">
              <a:solidFill>
                <a:prstClr val="black"/>
              </a:solidFill>
              <a:cs typeface="Calibri"/>
            </a:endParaRPr>
          </a:p>
        </p:txBody>
      </p:sp>
      <p:sp>
        <p:nvSpPr>
          <p:cNvPr id="110" name="object 48">
            <a:extLst>
              <a:ext uri="{FF2B5EF4-FFF2-40B4-BE49-F238E27FC236}">
                <a16:creationId xmlns:a16="http://schemas.microsoft.com/office/drawing/2014/main" id="{6948A614-4FA7-A159-60EB-B51BF9F3EE70}"/>
              </a:ext>
            </a:extLst>
          </p:cNvPr>
          <p:cNvSpPr txBox="1"/>
          <p:nvPr/>
        </p:nvSpPr>
        <p:spPr>
          <a:xfrm>
            <a:off x="8875902" y="3940449"/>
            <a:ext cx="1909445" cy="750205"/>
          </a:xfrm>
          <a:prstGeom prst="rect">
            <a:avLst/>
          </a:prstGeom>
        </p:spPr>
        <p:txBody>
          <a:bodyPr vert="horz" wrap="square" lIns="0" tIns="11430" rIns="0" bIns="0" rtlCol="0">
            <a:spAutoFit/>
          </a:bodyPr>
          <a:lstStyle/>
          <a:p>
            <a:pPr marL="12700" marR="5080">
              <a:spcBef>
                <a:spcPts val="90"/>
              </a:spcBef>
            </a:pPr>
            <a:r>
              <a:rPr sz="1600" b="1" spc="-20" dirty="0" err="1">
                <a:solidFill>
                  <a:srgbClr val="FFFFFF"/>
                </a:solidFill>
                <a:cs typeface="Calibri"/>
              </a:rPr>
              <a:t>Şebeke</a:t>
            </a:r>
            <a:r>
              <a:rPr sz="1600" b="1" spc="20" dirty="0">
                <a:solidFill>
                  <a:srgbClr val="FFFFFF"/>
                </a:solidFill>
                <a:cs typeface="Calibri"/>
              </a:rPr>
              <a:t> </a:t>
            </a:r>
            <a:r>
              <a:rPr sz="1600" b="1" spc="-20" dirty="0">
                <a:solidFill>
                  <a:srgbClr val="FFFFFF"/>
                </a:solidFill>
                <a:cs typeface="Calibri"/>
              </a:rPr>
              <a:t>Yönetimindeki </a:t>
            </a:r>
            <a:r>
              <a:rPr sz="1600" b="1" spc="-300" dirty="0">
                <a:solidFill>
                  <a:srgbClr val="FFFFFF"/>
                </a:solidFill>
                <a:cs typeface="Calibri"/>
              </a:rPr>
              <a:t> </a:t>
            </a:r>
            <a:r>
              <a:rPr sz="1600" b="1" spc="-10" dirty="0">
                <a:solidFill>
                  <a:srgbClr val="FFFFFF"/>
                </a:solidFill>
                <a:cs typeface="Calibri"/>
              </a:rPr>
              <a:t>Karmaşıklık</a:t>
            </a:r>
            <a:r>
              <a:rPr sz="1600" b="1" spc="35" dirty="0">
                <a:solidFill>
                  <a:srgbClr val="FFFFFF"/>
                </a:solidFill>
                <a:cs typeface="Calibri"/>
              </a:rPr>
              <a:t> </a:t>
            </a:r>
            <a:r>
              <a:rPr sz="1600" b="1" spc="-25" dirty="0">
                <a:solidFill>
                  <a:srgbClr val="FFFFFF"/>
                </a:solidFill>
                <a:cs typeface="Calibri"/>
              </a:rPr>
              <a:t>ve</a:t>
            </a:r>
            <a:r>
              <a:rPr sz="1600" b="1" spc="5" dirty="0">
                <a:solidFill>
                  <a:srgbClr val="FFFFFF"/>
                </a:solidFill>
                <a:cs typeface="Calibri"/>
              </a:rPr>
              <a:t> </a:t>
            </a:r>
            <a:r>
              <a:rPr sz="1600" b="1" spc="-10" dirty="0">
                <a:solidFill>
                  <a:srgbClr val="FFFFFF"/>
                </a:solidFill>
                <a:cs typeface="Calibri"/>
              </a:rPr>
              <a:t>Zorluklar</a:t>
            </a:r>
            <a:endParaRPr sz="1600" dirty="0">
              <a:solidFill>
                <a:prstClr val="black"/>
              </a:solidFill>
              <a:cs typeface="Calibri"/>
            </a:endParaRPr>
          </a:p>
        </p:txBody>
      </p:sp>
      <p:grpSp>
        <p:nvGrpSpPr>
          <p:cNvPr id="111" name="object 49">
            <a:extLst>
              <a:ext uri="{FF2B5EF4-FFF2-40B4-BE49-F238E27FC236}">
                <a16:creationId xmlns:a16="http://schemas.microsoft.com/office/drawing/2014/main" id="{AAFF2198-8DF1-C46E-A40A-2AEE1A53FCC0}"/>
              </a:ext>
            </a:extLst>
          </p:cNvPr>
          <p:cNvGrpSpPr/>
          <p:nvPr/>
        </p:nvGrpSpPr>
        <p:grpSpPr>
          <a:xfrm>
            <a:off x="3404615" y="1911095"/>
            <a:ext cx="5364480" cy="3274060"/>
            <a:chOff x="3404615" y="1911095"/>
            <a:chExt cx="5364480" cy="3274060"/>
          </a:xfrm>
        </p:grpSpPr>
        <p:pic>
          <p:nvPicPr>
            <p:cNvPr id="112" name="object 50">
              <a:extLst>
                <a:ext uri="{FF2B5EF4-FFF2-40B4-BE49-F238E27FC236}">
                  <a16:creationId xmlns:a16="http://schemas.microsoft.com/office/drawing/2014/main" id="{FAFEEE8B-28C8-DA5B-9C1C-742CA5DD75E5}"/>
                </a:ext>
              </a:extLst>
            </p:cNvPr>
            <p:cNvPicPr/>
            <p:nvPr/>
          </p:nvPicPr>
          <p:blipFill>
            <a:blip r:embed="rId5" cstate="print"/>
            <a:stretch>
              <a:fillRect/>
            </a:stretch>
          </p:blipFill>
          <p:spPr>
            <a:xfrm>
              <a:off x="5616574" y="4342764"/>
              <a:ext cx="130683" cy="123443"/>
            </a:xfrm>
            <a:prstGeom prst="rect">
              <a:avLst/>
            </a:prstGeom>
          </p:spPr>
        </p:pic>
        <p:sp>
          <p:nvSpPr>
            <p:cNvPr id="113" name="object 51">
              <a:extLst>
                <a:ext uri="{FF2B5EF4-FFF2-40B4-BE49-F238E27FC236}">
                  <a16:creationId xmlns:a16="http://schemas.microsoft.com/office/drawing/2014/main" id="{9AA202AA-3D6B-BECE-6F2D-BF78D4B951DD}"/>
                </a:ext>
              </a:extLst>
            </p:cNvPr>
            <p:cNvSpPr/>
            <p:nvPr/>
          </p:nvSpPr>
          <p:spPr>
            <a:xfrm>
              <a:off x="3410711" y="1917191"/>
              <a:ext cx="5352415" cy="3261360"/>
            </a:xfrm>
            <a:custGeom>
              <a:avLst/>
              <a:gdLst/>
              <a:ahLst/>
              <a:cxnLst/>
              <a:rect l="l" t="t" r="r" b="b"/>
              <a:pathLst>
                <a:path w="5352415" h="3261360">
                  <a:moveTo>
                    <a:pt x="920496" y="0"/>
                  </a:moveTo>
                  <a:lnTo>
                    <a:pt x="1405127" y="472440"/>
                  </a:lnTo>
                </a:path>
                <a:path w="5352415" h="3261360">
                  <a:moveTo>
                    <a:pt x="0" y="920496"/>
                  </a:moveTo>
                  <a:lnTo>
                    <a:pt x="237743" y="1048512"/>
                  </a:lnTo>
                </a:path>
                <a:path w="5352415" h="3261360">
                  <a:moveTo>
                    <a:pt x="0" y="2596896"/>
                  </a:moveTo>
                  <a:lnTo>
                    <a:pt x="234696" y="2468880"/>
                  </a:lnTo>
                </a:path>
                <a:path w="5352415" h="3261360">
                  <a:moveTo>
                    <a:pt x="1213103" y="3261360"/>
                  </a:moveTo>
                  <a:lnTo>
                    <a:pt x="1408176" y="3048000"/>
                  </a:lnTo>
                </a:path>
                <a:path w="5352415" h="3261360">
                  <a:moveTo>
                    <a:pt x="4376928" y="88392"/>
                  </a:moveTo>
                  <a:lnTo>
                    <a:pt x="3941064" y="472440"/>
                  </a:lnTo>
                </a:path>
                <a:path w="5352415" h="3261360">
                  <a:moveTo>
                    <a:pt x="5321808" y="920496"/>
                  </a:moveTo>
                  <a:lnTo>
                    <a:pt x="5117592" y="1048512"/>
                  </a:lnTo>
                </a:path>
                <a:path w="5352415" h="3261360">
                  <a:moveTo>
                    <a:pt x="5352288" y="2596896"/>
                  </a:moveTo>
                  <a:lnTo>
                    <a:pt x="5117592" y="2468880"/>
                  </a:lnTo>
                </a:path>
                <a:path w="5352415" h="3261360">
                  <a:moveTo>
                    <a:pt x="4172712" y="3261360"/>
                  </a:moveTo>
                  <a:lnTo>
                    <a:pt x="3941064" y="3048000"/>
                  </a:lnTo>
                </a:path>
              </a:pathLst>
            </a:custGeom>
            <a:ln w="12192">
              <a:solidFill>
                <a:srgbClr val="40404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114" name="object 52">
            <a:extLst>
              <a:ext uri="{FF2B5EF4-FFF2-40B4-BE49-F238E27FC236}">
                <a16:creationId xmlns:a16="http://schemas.microsoft.com/office/drawing/2014/main" id="{534FA9C5-52BF-0C22-79D7-D8E315DEBD2D}"/>
              </a:ext>
            </a:extLst>
          </p:cNvPr>
          <p:cNvSpPr txBox="1"/>
          <p:nvPr/>
        </p:nvSpPr>
        <p:spPr>
          <a:xfrm>
            <a:off x="3230396" y="1204302"/>
            <a:ext cx="2681605" cy="271228"/>
          </a:xfrm>
          <a:prstGeom prst="rect">
            <a:avLst/>
          </a:prstGeom>
        </p:spPr>
        <p:txBody>
          <a:bodyPr vert="horz" wrap="square" lIns="0" tIns="24765" rIns="0" bIns="0" rtlCol="0">
            <a:spAutoFit/>
          </a:bodyPr>
          <a:lstStyle/>
          <a:p>
            <a:pPr marL="36195">
              <a:spcBef>
                <a:spcPts val="195"/>
              </a:spcBef>
            </a:pPr>
            <a:r>
              <a:rPr sz="1600" b="1" spc="-25" dirty="0" err="1">
                <a:solidFill>
                  <a:srgbClr val="FFFFFF"/>
                </a:solidFill>
                <a:cs typeface="Calibri"/>
              </a:rPr>
              <a:t>K</a:t>
            </a:r>
            <a:r>
              <a:rPr sz="1600" b="1" dirty="0" err="1">
                <a:solidFill>
                  <a:srgbClr val="FFFFFF"/>
                </a:solidFill>
                <a:cs typeface="Calibri"/>
              </a:rPr>
              <a:t>r</a:t>
            </a:r>
            <a:r>
              <a:rPr sz="1600" b="1" spc="-15" dirty="0" err="1">
                <a:solidFill>
                  <a:srgbClr val="FFFFFF"/>
                </a:solidFill>
                <a:cs typeface="Calibri"/>
              </a:rPr>
              <a:t>i</a:t>
            </a:r>
            <a:r>
              <a:rPr sz="1600" b="1" spc="-5" dirty="0" err="1">
                <a:solidFill>
                  <a:srgbClr val="FFFFFF"/>
                </a:solidFill>
                <a:cs typeface="Calibri"/>
              </a:rPr>
              <a:t>t</a:t>
            </a:r>
            <a:r>
              <a:rPr sz="1600" b="1" spc="-15" dirty="0" err="1">
                <a:solidFill>
                  <a:srgbClr val="FFFFFF"/>
                </a:solidFill>
                <a:cs typeface="Calibri"/>
              </a:rPr>
              <a:t>i</a:t>
            </a:r>
            <a:r>
              <a:rPr sz="1600" b="1" spc="-5" dirty="0" err="1">
                <a:solidFill>
                  <a:srgbClr val="FFFFFF"/>
                </a:solidFill>
                <a:cs typeface="Calibri"/>
              </a:rPr>
              <a:t>k</a:t>
            </a:r>
            <a:r>
              <a:rPr sz="1600" b="1" spc="45" dirty="0">
                <a:solidFill>
                  <a:srgbClr val="FFFFFF"/>
                </a:solidFill>
                <a:cs typeface="Calibri"/>
              </a:rPr>
              <a:t> </a:t>
            </a:r>
            <a:r>
              <a:rPr sz="1600" b="1" spc="-25" dirty="0" err="1">
                <a:solidFill>
                  <a:srgbClr val="FFFFFF"/>
                </a:solidFill>
                <a:cs typeface="Calibri"/>
              </a:rPr>
              <a:t>K</a:t>
            </a:r>
            <a:r>
              <a:rPr sz="1600" b="1" spc="-10" dirty="0" err="1">
                <a:solidFill>
                  <a:srgbClr val="FFFFFF"/>
                </a:solidFill>
                <a:cs typeface="Calibri"/>
              </a:rPr>
              <a:t>e</a:t>
            </a:r>
            <a:r>
              <a:rPr sz="1600" b="1" spc="-5" dirty="0" err="1">
                <a:solidFill>
                  <a:srgbClr val="FFFFFF"/>
                </a:solidFill>
                <a:cs typeface="Calibri"/>
              </a:rPr>
              <a:t>s</a:t>
            </a:r>
            <a:r>
              <a:rPr sz="1600" b="1" spc="-15" dirty="0" err="1">
                <a:solidFill>
                  <a:srgbClr val="FFFFFF"/>
                </a:solidFill>
                <a:cs typeface="Calibri"/>
              </a:rPr>
              <a:t>i</a:t>
            </a:r>
            <a:r>
              <a:rPr sz="1600" b="1" spc="-35" dirty="0" err="1">
                <a:solidFill>
                  <a:srgbClr val="FFFFFF"/>
                </a:solidFill>
                <a:cs typeface="Calibri"/>
              </a:rPr>
              <a:t>n</a:t>
            </a:r>
            <a:r>
              <a:rPr sz="1600" b="1" spc="-5" dirty="0" err="1">
                <a:solidFill>
                  <a:srgbClr val="FFFFFF"/>
                </a:solidFill>
                <a:cs typeface="Calibri"/>
              </a:rPr>
              <a:t>t</a:t>
            </a:r>
            <a:r>
              <a:rPr sz="1600" b="1" spc="-15" dirty="0" err="1">
                <a:solidFill>
                  <a:srgbClr val="FFFFFF"/>
                </a:solidFill>
                <a:cs typeface="Calibri"/>
              </a:rPr>
              <a:t>il</a:t>
            </a:r>
            <a:r>
              <a:rPr sz="1600" b="1" spc="-10" dirty="0" err="1">
                <a:solidFill>
                  <a:srgbClr val="FFFFFF"/>
                </a:solidFill>
                <a:cs typeface="Calibri"/>
              </a:rPr>
              <a:t>e</a:t>
            </a:r>
            <a:r>
              <a:rPr sz="1600" b="1" spc="-20" dirty="0" err="1">
                <a:solidFill>
                  <a:srgbClr val="FFFFFF"/>
                </a:solidFill>
                <a:cs typeface="Calibri"/>
              </a:rPr>
              <a:t>r</a:t>
            </a:r>
            <a:r>
              <a:rPr sz="1600" b="1" spc="-5" dirty="0" err="1">
                <a:solidFill>
                  <a:srgbClr val="FFFFFF"/>
                </a:solidFill>
                <a:cs typeface="Calibri"/>
              </a:rPr>
              <a:t>e</a:t>
            </a:r>
            <a:r>
              <a:rPr sz="1600" b="1" spc="60" dirty="0">
                <a:solidFill>
                  <a:srgbClr val="FFFFFF"/>
                </a:solidFill>
                <a:cs typeface="Calibri"/>
              </a:rPr>
              <a:t> </a:t>
            </a:r>
            <a:r>
              <a:rPr sz="1600" b="1" spc="-5" dirty="0" err="1">
                <a:solidFill>
                  <a:srgbClr val="FFFFFF"/>
                </a:solidFill>
                <a:cs typeface="Calibri"/>
              </a:rPr>
              <a:t>Mü</a:t>
            </a:r>
            <a:r>
              <a:rPr sz="1600" b="1" spc="-15" dirty="0" err="1">
                <a:solidFill>
                  <a:srgbClr val="FFFFFF"/>
                </a:solidFill>
                <a:cs typeface="Calibri"/>
              </a:rPr>
              <a:t>d</a:t>
            </a:r>
            <a:r>
              <a:rPr sz="1600" b="1" dirty="0" err="1">
                <a:solidFill>
                  <a:srgbClr val="FFFFFF"/>
                </a:solidFill>
                <a:cs typeface="Calibri"/>
              </a:rPr>
              <a:t>a</a:t>
            </a:r>
            <a:r>
              <a:rPr sz="1600" b="1" spc="-5" dirty="0" err="1">
                <a:solidFill>
                  <a:srgbClr val="FFFFFF"/>
                </a:solidFill>
                <a:cs typeface="Calibri"/>
              </a:rPr>
              <a:t>ha</a:t>
            </a:r>
            <a:r>
              <a:rPr sz="1600" b="1" spc="-15" dirty="0" err="1">
                <a:solidFill>
                  <a:srgbClr val="FFFFFF"/>
                </a:solidFill>
                <a:cs typeface="Calibri"/>
              </a:rPr>
              <a:t>l</a:t>
            </a:r>
            <a:r>
              <a:rPr sz="1600" b="1" spc="-5" dirty="0" err="1">
                <a:solidFill>
                  <a:srgbClr val="FFFFFF"/>
                </a:solidFill>
                <a:cs typeface="Calibri"/>
              </a:rPr>
              <a:t>e</a:t>
            </a:r>
            <a:endParaRPr sz="1600" dirty="0">
              <a:solidFill>
                <a:prstClr val="black"/>
              </a:solidFill>
              <a:cs typeface="Calibri"/>
            </a:endParaRPr>
          </a:p>
        </p:txBody>
      </p:sp>
      <p:sp>
        <p:nvSpPr>
          <p:cNvPr id="115" name="object 53">
            <a:extLst>
              <a:ext uri="{FF2B5EF4-FFF2-40B4-BE49-F238E27FC236}">
                <a16:creationId xmlns:a16="http://schemas.microsoft.com/office/drawing/2014/main" id="{100B4BA0-B004-E8F3-9489-0086E5D5DB4E}"/>
              </a:ext>
            </a:extLst>
          </p:cNvPr>
          <p:cNvSpPr txBox="1"/>
          <p:nvPr/>
        </p:nvSpPr>
        <p:spPr>
          <a:xfrm>
            <a:off x="1475703" y="2532196"/>
            <a:ext cx="1856105" cy="504625"/>
          </a:xfrm>
          <a:prstGeom prst="rect">
            <a:avLst/>
          </a:prstGeom>
        </p:spPr>
        <p:txBody>
          <a:bodyPr vert="horz" wrap="square" lIns="0" tIns="12065" rIns="0" bIns="0" rtlCol="0">
            <a:spAutoFit/>
          </a:bodyPr>
          <a:lstStyle/>
          <a:p>
            <a:pPr marL="35560">
              <a:spcBef>
                <a:spcPts val="95"/>
              </a:spcBef>
            </a:pPr>
            <a:r>
              <a:rPr sz="1600" b="1" spc="30" dirty="0">
                <a:solidFill>
                  <a:srgbClr val="FFFFFF"/>
                </a:solidFill>
                <a:cs typeface="Calibri"/>
              </a:rPr>
              <a:t>Teknik</a:t>
            </a:r>
            <a:r>
              <a:rPr sz="1600" b="1" spc="45" dirty="0">
                <a:solidFill>
                  <a:srgbClr val="FFFFFF"/>
                </a:solidFill>
                <a:cs typeface="Calibri"/>
              </a:rPr>
              <a:t> </a:t>
            </a:r>
            <a:r>
              <a:rPr sz="1600" b="1" spc="-15" dirty="0">
                <a:solidFill>
                  <a:srgbClr val="FFFFFF"/>
                </a:solidFill>
                <a:cs typeface="Calibri"/>
              </a:rPr>
              <a:t>Kayıpların</a:t>
            </a:r>
            <a:endParaRPr sz="1600" dirty="0">
              <a:solidFill>
                <a:prstClr val="black"/>
              </a:solidFill>
              <a:cs typeface="Calibri"/>
            </a:endParaRPr>
          </a:p>
          <a:p>
            <a:pPr marL="35560"/>
            <a:r>
              <a:rPr sz="1600" b="1" spc="-10" dirty="0" err="1">
                <a:solidFill>
                  <a:srgbClr val="FFFFFF"/>
                </a:solidFill>
                <a:cs typeface="Calibri"/>
              </a:rPr>
              <a:t>Azalması</a:t>
            </a:r>
            <a:endParaRPr sz="1600" dirty="0">
              <a:solidFill>
                <a:prstClr val="black"/>
              </a:solidFill>
              <a:cs typeface="Calibri"/>
            </a:endParaRPr>
          </a:p>
        </p:txBody>
      </p:sp>
      <p:sp>
        <p:nvSpPr>
          <p:cNvPr id="116" name="object 54">
            <a:extLst>
              <a:ext uri="{FF2B5EF4-FFF2-40B4-BE49-F238E27FC236}">
                <a16:creationId xmlns:a16="http://schemas.microsoft.com/office/drawing/2014/main" id="{6D5B5834-AA68-D3D0-D0CF-16A4C50ED09E}"/>
              </a:ext>
            </a:extLst>
          </p:cNvPr>
          <p:cNvSpPr txBox="1"/>
          <p:nvPr/>
        </p:nvSpPr>
        <p:spPr>
          <a:xfrm>
            <a:off x="6442075" y="1159655"/>
            <a:ext cx="2703830" cy="503984"/>
          </a:xfrm>
          <a:prstGeom prst="rect">
            <a:avLst/>
          </a:prstGeom>
        </p:spPr>
        <p:txBody>
          <a:bodyPr vert="horz" wrap="square" lIns="0" tIns="11430" rIns="0" bIns="0" rtlCol="0">
            <a:spAutoFit/>
          </a:bodyPr>
          <a:lstStyle/>
          <a:p>
            <a:pPr marL="12700" marR="635635">
              <a:spcBef>
                <a:spcPts val="90"/>
              </a:spcBef>
            </a:pPr>
            <a:r>
              <a:rPr sz="1600" b="1" dirty="0" err="1">
                <a:solidFill>
                  <a:srgbClr val="FFFFFF"/>
                </a:solidFill>
                <a:cs typeface="Calibri"/>
              </a:rPr>
              <a:t>D</a:t>
            </a:r>
            <a:r>
              <a:rPr sz="1600" b="1" spc="-10" dirty="0" err="1">
                <a:solidFill>
                  <a:srgbClr val="FFFFFF"/>
                </a:solidFill>
                <a:cs typeface="Calibri"/>
              </a:rPr>
              <a:t>e</a:t>
            </a:r>
            <a:r>
              <a:rPr sz="1600" b="1" spc="-5" dirty="0" err="1">
                <a:solidFill>
                  <a:srgbClr val="FFFFFF"/>
                </a:solidFill>
                <a:cs typeface="Calibri"/>
              </a:rPr>
              <a:t>p</a:t>
            </a:r>
            <a:r>
              <a:rPr sz="1600" b="1" spc="-15" dirty="0" err="1">
                <a:solidFill>
                  <a:srgbClr val="FFFFFF"/>
                </a:solidFill>
                <a:cs typeface="Calibri"/>
              </a:rPr>
              <a:t>ol</a:t>
            </a:r>
            <a:r>
              <a:rPr sz="1600" b="1" dirty="0" err="1">
                <a:solidFill>
                  <a:srgbClr val="FFFFFF"/>
                </a:solidFill>
                <a:cs typeface="Calibri"/>
              </a:rPr>
              <a:t>a</a:t>
            </a:r>
            <a:r>
              <a:rPr sz="1600" b="1" spc="-15" dirty="0" err="1">
                <a:solidFill>
                  <a:srgbClr val="FFFFFF"/>
                </a:solidFill>
                <a:cs typeface="Calibri"/>
              </a:rPr>
              <a:t>m</a:t>
            </a:r>
            <a:r>
              <a:rPr sz="1600" b="1" spc="-5" dirty="0" err="1">
                <a:solidFill>
                  <a:srgbClr val="FFFFFF"/>
                </a:solidFill>
                <a:cs typeface="Calibri"/>
              </a:rPr>
              <a:t>a</a:t>
            </a:r>
            <a:r>
              <a:rPr sz="1600" b="1" spc="65" dirty="0">
                <a:solidFill>
                  <a:srgbClr val="FFFFFF"/>
                </a:solidFill>
                <a:cs typeface="Calibri"/>
              </a:rPr>
              <a:t> </a:t>
            </a:r>
            <a:r>
              <a:rPr sz="1600" b="1" spc="-15" dirty="0">
                <a:solidFill>
                  <a:srgbClr val="FFFFFF"/>
                </a:solidFill>
                <a:cs typeface="Calibri"/>
              </a:rPr>
              <a:t>Si</a:t>
            </a:r>
            <a:r>
              <a:rPr sz="1600" b="1" spc="-35" dirty="0">
                <a:solidFill>
                  <a:srgbClr val="FFFFFF"/>
                </a:solidFill>
                <a:cs typeface="Calibri"/>
              </a:rPr>
              <a:t>st</a:t>
            </a:r>
            <a:r>
              <a:rPr sz="1600" b="1" spc="-15" dirty="0">
                <a:solidFill>
                  <a:srgbClr val="FFFFFF"/>
                </a:solidFill>
                <a:cs typeface="Calibri"/>
              </a:rPr>
              <a:t>em</a:t>
            </a:r>
            <a:r>
              <a:rPr sz="1600" b="1" spc="-20" dirty="0">
                <a:solidFill>
                  <a:srgbClr val="FFFFFF"/>
                </a:solidFill>
                <a:cs typeface="Calibri"/>
              </a:rPr>
              <a:t>l</a:t>
            </a:r>
            <a:r>
              <a:rPr sz="1600" b="1" spc="-10" dirty="0">
                <a:solidFill>
                  <a:srgbClr val="FFFFFF"/>
                </a:solidFill>
                <a:cs typeface="Calibri"/>
              </a:rPr>
              <a:t>e</a:t>
            </a:r>
            <a:r>
              <a:rPr sz="1600" b="1" dirty="0">
                <a:solidFill>
                  <a:srgbClr val="FFFFFF"/>
                </a:solidFill>
                <a:cs typeface="Calibri"/>
              </a:rPr>
              <a:t>r</a:t>
            </a:r>
            <a:r>
              <a:rPr sz="1600" b="1" spc="-15" dirty="0">
                <a:solidFill>
                  <a:srgbClr val="FFFFFF"/>
                </a:solidFill>
                <a:cs typeface="Calibri"/>
              </a:rPr>
              <a:t>i</a:t>
            </a:r>
            <a:r>
              <a:rPr sz="1600" b="1" spc="-5" dirty="0">
                <a:solidFill>
                  <a:srgbClr val="FFFFFF"/>
                </a:solidFill>
                <a:cs typeface="Calibri"/>
              </a:rPr>
              <a:t>n</a:t>
            </a:r>
            <a:r>
              <a:rPr sz="1600" b="1" spc="-15" dirty="0">
                <a:solidFill>
                  <a:srgbClr val="FFFFFF"/>
                </a:solidFill>
                <a:cs typeface="Calibri"/>
              </a:rPr>
              <a:t>i</a:t>
            </a:r>
            <a:r>
              <a:rPr sz="1600" b="1" spc="-5" dirty="0">
                <a:solidFill>
                  <a:srgbClr val="FFFFFF"/>
                </a:solidFill>
                <a:cs typeface="Calibri"/>
              </a:rPr>
              <a:t>n  </a:t>
            </a:r>
            <a:r>
              <a:rPr sz="1600" b="1" spc="-15" dirty="0" err="1">
                <a:solidFill>
                  <a:srgbClr val="FFFFFF"/>
                </a:solidFill>
                <a:cs typeface="Calibri"/>
              </a:rPr>
              <a:t>Kısa</a:t>
            </a:r>
            <a:r>
              <a:rPr sz="1600" b="1" spc="15" dirty="0">
                <a:solidFill>
                  <a:srgbClr val="FFFFFF"/>
                </a:solidFill>
                <a:cs typeface="Calibri"/>
              </a:rPr>
              <a:t> </a:t>
            </a:r>
            <a:r>
              <a:rPr sz="1600" b="1" spc="-10" dirty="0" err="1">
                <a:solidFill>
                  <a:srgbClr val="FFFFFF"/>
                </a:solidFill>
                <a:cs typeface="Calibri"/>
              </a:rPr>
              <a:t>Ömrü</a:t>
            </a:r>
            <a:endParaRPr sz="1600" dirty="0">
              <a:solidFill>
                <a:prstClr val="black"/>
              </a:solidFill>
              <a:cs typeface="Calibri"/>
            </a:endParaRPr>
          </a:p>
        </p:txBody>
      </p:sp>
      <p:sp>
        <p:nvSpPr>
          <p:cNvPr id="118" name="object 56">
            <a:extLst>
              <a:ext uri="{FF2B5EF4-FFF2-40B4-BE49-F238E27FC236}">
                <a16:creationId xmlns:a16="http://schemas.microsoft.com/office/drawing/2014/main" id="{2DE09548-A3A1-D524-83B1-061730A1EAAE}"/>
              </a:ext>
            </a:extLst>
          </p:cNvPr>
          <p:cNvSpPr txBox="1"/>
          <p:nvPr/>
        </p:nvSpPr>
        <p:spPr>
          <a:xfrm>
            <a:off x="2176271" y="5580531"/>
            <a:ext cx="3093720" cy="323807"/>
          </a:xfrm>
          <a:prstGeom prst="rect">
            <a:avLst/>
          </a:prstGeom>
        </p:spPr>
        <p:txBody>
          <a:bodyPr vert="horz" wrap="square" lIns="0" tIns="76835" rIns="0" bIns="0" rtlCol="0">
            <a:spAutoFit/>
          </a:bodyPr>
          <a:lstStyle/>
          <a:p>
            <a:pPr marL="12700">
              <a:spcBef>
                <a:spcPts val="605"/>
              </a:spcBef>
            </a:pPr>
            <a:r>
              <a:rPr sz="1600" b="1" spc="-15" dirty="0" err="1">
                <a:solidFill>
                  <a:srgbClr val="FFFFFF"/>
                </a:solidFill>
                <a:cs typeface="Calibri"/>
              </a:rPr>
              <a:t>Gelecek</a:t>
            </a:r>
            <a:r>
              <a:rPr sz="1600" b="1" spc="40" dirty="0">
                <a:solidFill>
                  <a:srgbClr val="FFFFFF"/>
                </a:solidFill>
                <a:cs typeface="Calibri"/>
              </a:rPr>
              <a:t> </a:t>
            </a:r>
            <a:r>
              <a:rPr sz="1600" b="1" spc="-15" dirty="0">
                <a:solidFill>
                  <a:srgbClr val="FFFFFF"/>
                </a:solidFill>
                <a:cs typeface="Calibri"/>
              </a:rPr>
              <a:t>Projeksiyonu</a:t>
            </a:r>
            <a:r>
              <a:rPr sz="1600" b="1" spc="60" dirty="0">
                <a:solidFill>
                  <a:srgbClr val="FFFFFF"/>
                </a:solidFill>
                <a:cs typeface="Calibri"/>
              </a:rPr>
              <a:t> </a:t>
            </a:r>
            <a:r>
              <a:rPr sz="1600" b="1" spc="-25" dirty="0" err="1">
                <a:solidFill>
                  <a:srgbClr val="FFFFFF"/>
                </a:solidFill>
                <a:cs typeface="Calibri"/>
              </a:rPr>
              <a:t>ve</a:t>
            </a:r>
            <a:r>
              <a:rPr sz="1600" b="1" spc="10" dirty="0">
                <a:solidFill>
                  <a:srgbClr val="FFFFFF"/>
                </a:solidFill>
                <a:cs typeface="Calibri"/>
              </a:rPr>
              <a:t> </a:t>
            </a:r>
            <a:r>
              <a:rPr sz="1600" b="1" spc="-20" dirty="0" err="1">
                <a:solidFill>
                  <a:srgbClr val="FFFFFF"/>
                </a:solidFill>
                <a:cs typeface="Calibri"/>
              </a:rPr>
              <a:t>Yaygınlaşma</a:t>
            </a:r>
            <a:endParaRPr sz="1600" dirty="0">
              <a:solidFill>
                <a:prstClr val="black"/>
              </a:solidFill>
              <a:cs typeface="Calibri"/>
            </a:endParaRPr>
          </a:p>
        </p:txBody>
      </p:sp>
      <p:sp>
        <p:nvSpPr>
          <p:cNvPr id="119" name="object 57">
            <a:extLst>
              <a:ext uri="{FF2B5EF4-FFF2-40B4-BE49-F238E27FC236}">
                <a16:creationId xmlns:a16="http://schemas.microsoft.com/office/drawing/2014/main" id="{02EE61FC-9FFF-17A4-FB48-6F4679AB33A1}"/>
              </a:ext>
            </a:extLst>
          </p:cNvPr>
          <p:cNvSpPr txBox="1"/>
          <p:nvPr/>
        </p:nvSpPr>
        <p:spPr>
          <a:xfrm>
            <a:off x="1427736" y="4115947"/>
            <a:ext cx="1958975" cy="257763"/>
          </a:xfrm>
          <a:prstGeom prst="rect">
            <a:avLst/>
          </a:prstGeom>
        </p:spPr>
        <p:txBody>
          <a:bodyPr vert="horz" wrap="square" lIns="0" tIns="11430" rIns="0" bIns="0" rtlCol="0">
            <a:spAutoFit/>
          </a:bodyPr>
          <a:lstStyle/>
          <a:p>
            <a:pPr marL="12700">
              <a:spcBef>
                <a:spcPts val="90"/>
              </a:spcBef>
            </a:pPr>
            <a:r>
              <a:rPr sz="1600" b="1" spc="-5" dirty="0">
                <a:solidFill>
                  <a:srgbClr val="FFFFFF"/>
                </a:solidFill>
                <a:cs typeface="Calibri"/>
              </a:rPr>
              <a:t>Ş</a:t>
            </a:r>
            <a:r>
              <a:rPr sz="1600" b="1" spc="-140" dirty="0">
                <a:solidFill>
                  <a:srgbClr val="FFFFFF"/>
                </a:solidFill>
                <a:cs typeface="Calibri"/>
              </a:rPr>
              <a:t> </a:t>
            </a:r>
            <a:r>
              <a:rPr sz="1600" b="1" spc="-5" dirty="0">
                <a:solidFill>
                  <a:srgbClr val="FFFFFF"/>
                </a:solidFill>
                <a:cs typeface="Calibri"/>
              </a:rPr>
              <a:t>e</a:t>
            </a:r>
            <a:r>
              <a:rPr sz="1600" b="1" spc="-135" dirty="0">
                <a:solidFill>
                  <a:srgbClr val="FFFFFF"/>
                </a:solidFill>
                <a:cs typeface="Calibri"/>
              </a:rPr>
              <a:t> </a:t>
            </a:r>
            <a:r>
              <a:rPr sz="1600" b="1" spc="-5" dirty="0">
                <a:solidFill>
                  <a:srgbClr val="FFFFFF"/>
                </a:solidFill>
                <a:cs typeface="Calibri"/>
              </a:rPr>
              <a:t>b</a:t>
            </a:r>
            <a:r>
              <a:rPr sz="1600" b="1" spc="-130" dirty="0">
                <a:solidFill>
                  <a:srgbClr val="FFFFFF"/>
                </a:solidFill>
                <a:cs typeface="Calibri"/>
              </a:rPr>
              <a:t> </a:t>
            </a:r>
            <a:r>
              <a:rPr sz="1600" b="1" spc="-5" dirty="0">
                <a:solidFill>
                  <a:srgbClr val="FFFFFF"/>
                </a:solidFill>
                <a:cs typeface="Calibri"/>
              </a:rPr>
              <a:t>e</a:t>
            </a:r>
            <a:r>
              <a:rPr sz="1600" b="1" spc="-135" dirty="0">
                <a:solidFill>
                  <a:srgbClr val="FFFFFF"/>
                </a:solidFill>
                <a:cs typeface="Calibri"/>
              </a:rPr>
              <a:t> </a:t>
            </a:r>
            <a:r>
              <a:rPr sz="1600" b="1" spc="140" dirty="0">
                <a:solidFill>
                  <a:srgbClr val="FFFFFF"/>
                </a:solidFill>
                <a:cs typeface="Calibri"/>
              </a:rPr>
              <a:t>k</a:t>
            </a:r>
            <a:r>
              <a:rPr sz="1600" b="1" spc="-5" dirty="0">
                <a:solidFill>
                  <a:srgbClr val="FFFFFF"/>
                </a:solidFill>
                <a:cs typeface="Calibri"/>
              </a:rPr>
              <a:t>e</a:t>
            </a:r>
            <a:r>
              <a:rPr sz="1600" b="1" dirty="0">
                <a:solidFill>
                  <a:srgbClr val="FFFFFF"/>
                </a:solidFill>
                <a:cs typeface="Calibri"/>
              </a:rPr>
              <a:t> </a:t>
            </a:r>
            <a:r>
              <a:rPr sz="1600" b="1" spc="100" dirty="0">
                <a:solidFill>
                  <a:srgbClr val="FFFFFF"/>
                </a:solidFill>
                <a:cs typeface="Calibri"/>
              </a:rPr>
              <a:t> </a:t>
            </a:r>
            <a:r>
              <a:rPr sz="1600" b="1" spc="-5" dirty="0">
                <a:solidFill>
                  <a:srgbClr val="FFFFFF"/>
                </a:solidFill>
                <a:cs typeface="Calibri"/>
              </a:rPr>
              <a:t>E</a:t>
            </a:r>
            <a:r>
              <a:rPr sz="1600" b="1" spc="-135" dirty="0">
                <a:solidFill>
                  <a:srgbClr val="FFFFFF"/>
                </a:solidFill>
                <a:cs typeface="Calibri"/>
              </a:rPr>
              <a:t> </a:t>
            </a:r>
            <a:r>
              <a:rPr sz="1600" b="1" spc="-5" dirty="0">
                <a:solidFill>
                  <a:srgbClr val="FFFFFF"/>
                </a:solidFill>
                <a:cs typeface="Calibri"/>
              </a:rPr>
              <a:t>s</a:t>
            </a:r>
            <a:r>
              <a:rPr sz="1600" b="1" spc="-130" dirty="0">
                <a:solidFill>
                  <a:srgbClr val="FFFFFF"/>
                </a:solidFill>
                <a:cs typeface="Calibri"/>
              </a:rPr>
              <a:t> </a:t>
            </a:r>
            <a:r>
              <a:rPr sz="1600" b="1" spc="-5" dirty="0">
                <a:solidFill>
                  <a:srgbClr val="FFFFFF"/>
                </a:solidFill>
                <a:cs typeface="Calibri"/>
              </a:rPr>
              <a:t>n</a:t>
            </a:r>
            <a:r>
              <a:rPr sz="1600" b="1" spc="-130" dirty="0">
                <a:solidFill>
                  <a:srgbClr val="FFFFFF"/>
                </a:solidFill>
                <a:cs typeface="Calibri"/>
              </a:rPr>
              <a:t> </a:t>
            </a:r>
            <a:r>
              <a:rPr sz="1600" b="1" spc="-5" dirty="0">
                <a:solidFill>
                  <a:srgbClr val="FFFFFF"/>
                </a:solidFill>
                <a:cs typeface="Calibri"/>
              </a:rPr>
              <a:t>e</a:t>
            </a:r>
            <a:r>
              <a:rPr sz="1600" b="1" spc="-135" dirty="0">
                <a:solidFill>
                  <a:srgbClr val="FFFFFF"/>
                </a:solidFill>
                <a:cs typeface="Calibri"/>
              </a:rPr>
              <a:t> </a:t>
            </a:r>
            <a:r>
              <a:rPr sz="1600" b="1" spc="-5" dirty="0">
                <a:solidFill>
                  <a:srgbClr val="FFFFFF"/>
                </a:solidFill>
                <a:cs typeface="Calibri"/>
              </a:rPr>
              <a:t>k</a:t>
            </a:r>
            <a:r>
              <a:rPr sz="1600" b="1" spc="-125" dirty="0">
                <a:solidFill>
                  <a:srgbClr val="FFFFFF"/>
                </a:solidFill>
                <a:cs typeface="Calibri"/>
              </a:rPr>
              <a:t> </a:t>
            </a:r>
            <a:r>
              <a:rPr sz="1600" b="1" spc="-5" dirty="0">
                <a:solidFill>
                  <a:srgbClr val="FFFFFF"/>
                </a:solidFill>
                <a:cs typeface="Calibri"/>
              </a:rPr>
              <a:t>l</a:t>
            </a:r>
            <a:r>
              <a:rPr sz="1600" b="1" spc="-135" dirty="0">
                <a:solidFill>
                  <a:srgbClr val="FFFFFF"/>
                </a:solidFill>
                <a:cs typeface="Calibri"/>
              </a:rPr>
              <a:t> </a:t>
            </a:r>
            <a:r>
              <a:rPr sz="1600" b="1" spc="-5" dirty="0">
                <a:solidFill>
                  <a:srgbClr val="FFFFFF"/>
                </a:solidFill>
                <a:cs typeface="Calibri"/>
              </a:rPr>
              <a:t>i</a:t>
            </a:r>
            <a:r>
              <a:rPr sz="1600" b="1" spc="-135" dirty="0">
                <a:solidFill>
                  <a:srgbClr val="FFFFFF"/>
                </a:solidFill>
                <a:cs typeface="Calibri"/>
              </a:rPr>
              <a:t> </a:t>
            </a:r>
            <a:r>
              <a:rPr sz="1600" b="1" spc="-5" dirty="0">
                <a:solidFill>
                  <a:srgbClr val="FFFFFF"/>
                </a:solidFill>
                <a:cs typeface="Calibri"/>
              </a:rPr>
              <a:t>ğ</a:t>
            </a:r>
            <a:r>
              <a:rPr sz="1600" b="1" spc="-114" dirty="0">
                <a:solidFill>
                  <a:srgbClr val="FFFFFF"/>
                </a:solidFill>
                <a:cs typeface="Calibri"/>
              </a:rPr>
              <a:t> </a:t>
            </a:r>
            <a:r>
              <a:rPr sz="1600" b="1" spc="-5" dirty="0" err="1">
                <a:solidFill>
                  <a:srgbClr val="FFFFFF"/>
                </a:solidFill>
                <a:cs typeface="Calibri"/>
              </a:rPr>
              <a:t>i</a:t>
            </a:r>
            <a:endParaRPr sz="1600" dirty="0">
              <a:solidFill>
                <a:prstClr val="black"/>
              </a:solidFill>
              <a:cs typeface="Calibri"/>
            </a:endParaRPr>
          </a:p>
        </p:txBody>
      </p:sp>
      <p:sp>
        <p:nvSpPr>
          <p:cNvPr id="125" name="object 63">
            <a:extLst>
              <a:ext uri="{FF2B5EF4-FFF2-40B4-BE49-F238E27FC236}">
                <a16:creationId xmlns:a16="http://schemas.microsoft.com/office/drawing/2014/main" id="{DAB6E341-8F1E-9B20-66DE-F7D7F3B452AB}"/>
              </a:ext>
            </a:extLst>
          </p:cNvPr>
          <p:cNvSpPr txBox="1"/>
          <p:nvPr/>
        </p:nvSpPr>
        <p:spPr>
          <a:xfrm>
            <a:off x="6310563" y="5594126"/>
            <a:ext cx="3332222" cy="257763"/>
          </a:xfrm>
          <a:prstGeom prst="rect">
            <a:avLst/>
          </a:prstGeom>
        </p:spPr>
        <p:txBody>
          <a:bodyPr vert="horz" wrap="square" lIns="0" tIns="11430" rIns="0" bIns="0" rtlCol="0">
            <a:spAutoFit/>
          </a:bodyPr>
          <a:lstStyle/>
          <a:p>
            <a:pPr marL="12700">
              <a:spcBef>
                <a:spcPts val="90"/>
              </a:spcBef>
            </a:pPr>
            <a:r>
              <a:rPr sz="1600" b="1" spc="-5" dirty="0">
                <a:solidFill>
                  <a:srgbClr val="FFFFFF"/>
                </a:solidFill>
                <a:cs typeface="Calibri"/>
              </a:rPr>
              <a:t>A</a:t>
            </a:r>
            <a:r>
              <a:rPr sz="1600" b="1" spc="-130" dirty="0">
                <a:solidFill>
                  <a:srgbClr val="FFFFFF"/>
                </a:solidFill>
                <a:cs typeface="Calibri"/>
              </a:rPr>
              <a:t> </a:t>
            </a:r>
            <a:r>
              <a:rPr sz="1600" b="1" spc="-5" dirty="0">
                <a:solidFill>
                  <a:srgbClr val="FFFFFF"/>
                </a:solidFill>
                <a:cs typeface="Calibri"/>
              </a:rPr>
              <a:t>r</a:t>
            </a:r>
            <a:r>
              <a:rPr sz="1600" b="1" spc="-145" dirty="0">
                <a:solidFill>
                  <a:srgbClr val="FFFFFF"/>
                </a:solidFill>
                <a:cs typeface="Calibri"/>
              </a:rPr>
              <a:t> </a:t>
            </a:r>
            <a:r>
              <a:rPr sz="1600" b="1" spc="-5" dirty="0">
                <a:solidFill>
                  <a:srgbClr val="FFFFFF"/>
                </a:solidFill>
                <a:cs typeface="Calibri"/>
              </a:rPr>
              <a:t>a</a:t>
            </a:r>
            <a:r>
              <a:rPr sz="1600" b="1" spc="-120" dirty="0">
                <a:solidFill>
                  <a:srgbClr val="FFFFFF"/>
                </a:solidFill>
                <a:cs typeface="Calibri"/>
              </a:rPr>
              <a:t> </a:t>
            </a:r>
            <a:r>
              <a:rPr sz="1600" b="1" spc="-5" dirty="0">
                <a:solidFill>
                  <a:srgbClr val="FFFFFF"/>
                </a:solidFill>
                <a:cs typeface="Calibri"/>
              </a:rPr>
              <a:t>z</a:t>
            </a:r>
            <a:r>
              <a:rPr sz="1600" b="1" spc="-130" dirty="0">
                <a:solidFill>
                  <a:srgbClr val="FFFFFF"/>
                </a:solidFill>
                <a:cs typeface="Calibri"/>
              </a:rPr>
              <a:t> </a:t>
            </a:r>
            <a:r>
              <a:rPr sz="1600" b="1" spc="-5" dirty="0">
                <a:solidFill>
                  <a:srgbClr val="FFFFFF"/>
                </a:solidFill>
                <a:cs typeface="Calibri"/>
              </a:rPr>
              <a:t>i</a:t>
            </a:r>
            <a:r>
              <a:rPr sz="1600" b="1" dirty="0">
                <a:solidFill>
                  <a:srgbClr val="FFFFFF"/>
                </a:solidFill>
                <a:cs typeface="Calibri"/>
              </a:rPr>
              <a:t> </a:t>
            </a:r>
            <a:r>
              <a:rPr sz="1600" b="1" spc="85" dirty="0">
                <a:solidFill>
                  <a:srgbClr val="FFFFFF"/>
                </a:solidFill>
                <a:cs typeface="Calibri"/>
              </a:rPr>
              <a:t> </a:t>
            </a:r>
            <a:r>
              <a:rPr sz="1600" b="1" spc="150" dirty="0">
                <a:solidFill>
                  <a:srgbClr val="FFFFFF"/>
                </a:solidFill>
                <a:cs typeface="Calibri"/>
              </a:rPr>
              <a:t>v</a:t>
            </a:r>
            <a:r>
              <a:rPr sz="1600" b="1" spc="-5" dirty="0">
                <a:solidFill>
                  <a:srgbClr val="FFFFFF"/>
                </a:solidFill>
                <a:cs typeface="Calibri"/>
              </a:rPr>
              <a:t>e</a:t>
            </a:r>
            <a:r>
              <a:rPr sz="1600" b="1" dirty="0">
                <a:solidFill>
                  <a:srgbClr val="FFFFFF"/>
                </a:solidFill>
                <a:cs typeface="Calibri"/>
              </a:rPr>
              <a:t> </a:t>
            </a:r>
            <a:r>
              <a:rPr sz="1600" b="1" spc="80" dirty="0">
                <a:solidFill>
                  <a:srgbClr val="FFFFFF"/>
                </a:solidFill>
                <a:cs typeface="Calibri"/>
              </a:rPr>
              <a:t> </a:t>
            </a:r>
            <a:r>
              <a:rPr sz="1600" b="1" spc="-5" dirty="0">
                <a:solidFill>
                  <a:srgbClr val="FFFFFF"/>
                </a:solidFill>
                <a:cs typeface="Calibri"/>
              </a:rPr>
              <a:t>A</a:t>
            </a:r>
            <a:r>
              <a:rPr sz="1600" b="1" spc="-130" dirty="0">
                <a:solidFill>
                  <a:srgbClr val="FFFFFF"/>
                </a:solidFill>
                <a:cs typeface="Calibri"/>
              </a:rPr>
              <a:t> </a:t>
            </a:r>
            <a:r>
              <a:rPr sz="1600" b="1" spc="-5" dirty="0">
                <a:solidFill>
                  <a:srgbClr val="FFFFFF"/>
                </a:solidFill>
                <a:cs typeface="Calibri"/>
              </a:rPr>
              <a:t>l</a:t>
            </a:r>
            <a:r>
              <a:rPr sz="1600" b="1" spc="-135" dirty="0">
                <a:solidFill>
                  <a:srgbClr val="FFFFFF"/>
                </a:solidFill>
                <a:cs typeface="Calibri"/>
              </a:rPr>
              <a:t> </a:t>
            </a:r>
            <a:r>
              <a:rPr sz="1600" b="1" spc="-5" dirty="0">
                <a:solidFill>
                  <a:srgbClr val="FFFFFF"/>
                </a:solidFill>
                <a:cs typeface="Calibri"/>
              </a:rPr>
              <a:t>a</a:t>
            </a:r>
            <a:r>
              <a:rPr sz="1600" b="1" spc="-120" dirty="0">
                <a:solidFill>
                  <a:srgbClr val="FFFFFF"/>
                </a:solidFill>
                <a:cs typeface="Calibri"/>
              </a:rPr>
              <a:t> </a:t>
            </a:r>
            <a:r>
              <a:rPr sz="1600" b="1" spc="-5" dirty="0">
                <a:solidFill>
                  <a:srgbClr val="FFFFFF"/>
                </a:solidFill>
                <a:cs typeface="Calibri"/>
              </a:rPr>
              <a:t>n</a:t>
            </a:r>
            <a:r>
              <a:rPr sz="1600" b="1" dirty="0">
                <a:solidFill>
                  <a:srgbClr val="FFFFFF"/>
                </a:solidFill>
                <a:cs typeface="Calibri"/>
              </a:rPr>
              <a:t> </a:t>
            </a:r>
            <a:r>
              <a:rPr sz="1600" b="1" spc="114" dirty="0">
                <a:solidFill>
                  <a:srgbClr val="FFFFFF"/>
                </a:solidFill>
                <a:cs typeface="Calibri"/>
              </a:rPr>
              <a:t> </a:t>
            </a:r>
            <a:r>
              <a:rPr sz="1600" b="1" spc="-10" dirty="0">
                <a:solidFill>
                  <a:srgbClr val="FFFFFF"/>
                </a:solidFill>
                <a:cs typeface="Calibri"/>
              </a:rPr>
              <a:t>G</a:t>
            </a:r>
            <a:r>
              <a:rPr sz="1600" b="1" spc="-125" dirty="0">
                <a:solidFill>
                  <a:srgbClr val="FFFFFF"/>
                </a:solidFill>
                <a:cs typeface="Calibri"/>
              </a:rPr>
              <a:t> </a:t>
            </a:r>
            <a:r>
              <a:rPr sz="1600" b="1" spc="-5" dirty="0">
                <a:solidFill>
                  <a:srgbClr val="FFFFFF"/>
                </a:solidFill>
                <a:cs typeface="Calibri"/>
              </a:rPr>
              <a:t>e</a:t>
            </a:r>
            <a:r>
              <a:rPr sz="1600" b="1" spc="-135" dirty="0">
                <a:solidFill>
                  <a:srgbClr val="FFFFFF"/>
                </a:solidFill>
                <a:cs typeface="Calibri"/>
              </a:rPr>
              <a:t> </a:t>
            </a:r>
            <a:r>
              <a:rPr sz="1600" b="1" spc="-5" dirty="0">
                <a:solidFill>
                  <a:srgbClr val="FFFFFF"/>
                </a:solidFill>
                <a:cs typeface="Calibri"/>
              </a:rPr>
              <a:t>r</a:t>
            </a:r>
            <a:r>
              <a:rPr sz="1600" b="1" spc="-145" dirty="0">
                <a:solidFill>
                  <a:srgbClr val="FFFFFF"/>
                </a:solidFill>
                <a:cs typeface="Calibri"/>
              </a:rPr>
              <a:t> </a:t>
            </a:r>
            <a:r>
              <a:rPr sz="1600" b="1" spc="-5" dirty="0">
                <a:solidFill>
                  <a:srgbClr val="FFFFFF"/>
                </a:solidFill>
                <a:cs typeface="Calibri"/>
              </a:rPr>
              <a:t>e</a:t>
            </a:r>
            <a:r>
              <a:rPr sz="1600" b="1" spc="-135" dirty="0">
                <a:solidFill>
                  <a:srgbClr val="FFFFFF"/>
                </a:solidFill>
                <a:cs typeface="Calibri"/>
              </a:rPr>
              <a:t> </a:t>
            </a:r>
            <a:r>
              <a:rPr sz="1600" b="1" spc="-5" dirty="0">
                <a:solidFill>
                  <a:srgbClr val="FFFFFF"/>
                </a:solidFill>
                <a:cs typeface="Calibri"/>
              </a:rPr>
              <a:t>k</a:t>
            </a:r>
            <a:r>
              <a:rPr sz="1600" b="1" spc="-125" dirty="0">
                <a:solidFill>
                  <a:srgbClr val="FFFFFF"/>
                </a:solidFill>
                <a:cs typeface="Calibri"/>
              </a:rPr>
              <a:t> </a:t>
            </a:r>
            <a:r>
              <a:rPr sz="1600" b="1" spc="-5" dirty="0">
                <a:solidFill>
                  <a:srgbClr val="FFFFFF"/>
                </a:solidFill>
                <a:cs typeface="Calibri"/>
              </a:rPr>
              <a:t>s</a:t>
            </a:r>
            <a:r>
              <a:rPr sz="1600" b="1" spc="-130" dirty="0">
                <a:solidFill>
                  <a:srgbClr val="FFFFFF"/>
                </a:solidFill>
                <a:cs typeface="Calibri"/>
              </a:rPr>
              <a:t> </a:t>
            </a:r>
            <a:r>
              <a:rPr sz="1600" b="1" spc="-5" dirty="0">
                <a:solidFill>
                  <a:srgbClr val="FFFFFF"/>
                </a:solidFill>
                <a:cs typeface="Calibri"/>
              </a:rPr>
              <a:t>i</a:t>
            </a:r>
            <a:r>
              <a:rPr sz="1600" b="1" spc="-135" dirty="0">
                <a:solidFill>
                  <a:srgbClr val="FFFFFF"/>
                </a:solidFill>
                <a:cs typeface="Calibri"/>
              </a:rPr>
              <a:t> </a:t>
            </a:r>
            <a:r>
              <a:rPr sz="1600" b="1" spc="-5" dirty="0">
                <a:solidFill>
                  <a:srgbClr val="FFFFFF"/>
                </a:solidFill>
                <a:cs typeface="Calibri"/>
              </a:rPr>
              <a:t>n</a:t>
            </a:r>
            <a:r>
              <a:rPr sz="1600" b="1" spc="-130" dirty="0">
                <a:solidFill>
                  <a:srgbClr val="FFFFFF"/>
                </a:solidFill>
                <a:cs typeface="Calibri"/>
              </a:rPr>
              <a:t> </a:t>
            </a:r>
            <a:r>
              <a:rPr sz="1600" b="1" spc="-5" dirty="0">
                <a:solidFill>
                  <a:srgbClr val="FFFFFF"/>
                </a:solidFill>
                <a:cs typeface="Calibri"/>
              </a:rPr>
              <a:t>i</a:t>
            </a:r>
            <a:r>
              <a:rPr sz="1600" b="1" spc="-135" dirty="0">
                <a:solidFill>
                  <a:srgbClr val="FFFFFF"/>
                </a:solidFill>
                <a:cs typeface="Calibri"/>
              </a:rPr>
              <a:t> </a:t>
            </a:r>
            <a:r>
              <a:rPr sz="1600" b="1" spc="-10" dirty="0">
                <a:solidFill>
                  <a:srgbClr val="FFFFFF"/>
                </a:solidFill>
                <a:cs typeface="Calibri"/>
              </a:rPr>
              <a:t>m</a:t>
            </a:r>
            <a:r>
              <a:rPr sz="1600" b="1" spc="-135" dirty="0">
                <a:solidFill>
                  <a:srgbClr val="FFFFFF"/>
                </a:solidFill>
                <a:cs typeface="Calibri"/>
              </a:rPr>
              <a:t> </a:t>
            </a:r>
            <a:r>
              <a:rPr sz="1600" b="1" spc="-5" dirty="0">
                <a:solidFill>
                  <a:srgbClr val="FFFFFF"/>
                </a:solidFill>
                <a:cs typeface="Calibri"/>
              </a:rPr>
              <a:t>l</a:t>
            </a:r>
            <a:r>
              <a:rPr sz="1600" b="1" spc="-135" dirty="0">
                <a:solidFill>
                  <a:srgbClr val="FFFFFF"/>
                </a:solidFill>
                <a:cs typeface="Calibri"/>
              </a:rPr>
              <a:t> </a:t>
            </a:r>
            <a:r>
              <a:rPr sz="1600" b="1" spc="-5" dirty="0">
                <a:solidFill>
                  <a:srgbClr val="FFFFFF"/>
                </a:solidFill>
                <a:cs typeface="Calibri"/>
              </a:rPr>
              <a:t>e</a:t>
            </a:r>
            <a:r>
              <a:rPr sz="1600" b="1" spc="-135" dirty="0">
                <a:solidFill>
                  <a:srgbClr val="FFFFFF"/>
                </a:solidFill>
                <a:cs typeface="Calibri"/>
              </a:rPr>
              <a:t> </a:t>
            </a:r>
            <a:r>
              <a:rPr sz="1600" b="1" spc="-5" dirty="0">
                <a:solidFill>
                  <a:srgbClr val="FFFFFF"/>
                </a:solidFill>
                <a:cs typeface="Calibri"/>
              </a:rPr>
              <a:t>r</a:t>
            </a:r>
            <a:r>
              <a:rPr sz="1600" b="1" spc="-120" dirty="0">
                <a:solidFill>
                  <a:srgbClr val="FFFFFF"/>
                </a:solidFill>
                <a:cs typeface="Calibri"/>
              </a:rPr>
              <a:t> </a:t>
            </a:r>
            <a:r>
              <a:rPr sz="1600" b="1" spc="-5" dirty="0" err="1">
                <a:solidFill>
                  <a:srgbClr val="FFFFFF"/>
                </a:solidFill>
                <a:cs typeface="Calibri"/>
              </a:rPr>
              <a:t>i</a:t>
            </a:r>
            <a:endParaRPr sz="1600" dirty="0">
              <a:solidFill>
                <a:prstClr val="black"/>
              </a:solidFill>
              <a:cs typeface="Calibri"/>
            </a:endParaRPr>
          </a:p>
        </p:txBody>
      </p:sp>
    </p:spTree>
    <p:extLst>
      <p:ext uri="{BB962C8B-B14F-4D97-AF65-F5344CB8AC3E}">
        <p14:creationId xmlns:p14="http://schemas.microsoft.com/office/powerpoint/2010/main" val="1046359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7BEC04-6B06-59BE-D5DE-426F0F796E84}"/>
              </a:ext>
            </a:extLst>
          </p:cNvPr>
          <p:cNvSpPr txBox="1">
            <a:spLocks noChangeArrowheads="1"/>
          </p:cNvSpPr>
          <p:nvPr/>
        </p:nvSpPr>
        <p:spPr bwMode="auto">
          <a:xfrm>
            <a:off x="775848" y="1634686"/>
            <a:ext cx="60706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4300"/>
              </a:lnSpc>
            </a:pPr>
            <a:r>
              <a:rPr lang="tr-TR" altLang="tr-TR" sz="4500" b="1" dirty="0">
                <a:cs typeface="Calibri" panose="020F0502020204030204" pitchFamily="34" charset="0"/>
              </a:rPr>
              <a:t>Teşekkürler</a:t>
            </a:r>
          </a:p>
        </p:txBody>
      </p:sp>
      <p:sp>
        <p:nvSpPr>
          <p:cNvPr id="5" name="TextBox 4">
            <a:extLst>
              <a:ext uri="{FF2B5EF4-FFF2-40B4-BE49-F238E27FC236}">
                <a16:creationId xmlns:a16="http://schemas.microsoft.com/office/drawing/2014/main" id="{65CB2256-A4C8-F90D-36D4-47730EFCE24D}"/>
              </a:ext>
            </a:extLst>
          </p:cNvPr>
          <p:cNvSpPr txBox="1">
            <a:spLocks noChangeAspect="1"/>
          </p:cNvSpPr>
          <p:nvPr/>
        </p:nvSpPr>
        <p:spPr bwMode="auto">
          <a:xfrm>
            <a:off x="577316" y="2751735"/>
            <a:ext cx="21971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4680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750"/>
              </a:lnSpc>
            </a:pPr>
            <a:r>
              <a:rPr lang="tr-TR" altLang="tr-TR" sz="1400" b="1" dirty="0">
                <a:cs typeface="Calibri" panose="020F0502020204030204" pitchFamily="34" charset="0"/>
              </a:rPr>
              <a:t>Ece Aksoy</a:t>
            </a:r>
            <a:endParaRPr lang="en-US" altLang="tr-TR" sz="1400" b="1" dirty="0">
              <a:cs typeface="Calibri" panose="020F0502020204030204" pitchFamily="34" charset="0"/>
            </a:endParaRPr>
          </a:p>
          <a:p>
            <a:pPr eaLnBrk="1" hangingPunct="1">
              <a:lnSpc>
                <a:spcPts val="1750"/>
              </a:lnSpc>
            </a:pPr>
            <a:r>
              <a:rPr lang="tr-TR" altLang="tr-TR" sz="1200" dirty="0">
                <a:cs typeface="Calibri" panose="020F0502020204030204" pitchFamily="34" charset="0"/>
              </a:rPr>
              <a:t>Enerji Sistemleri Mühendisi</a:t>
            </a:r>
            <a:endParaRPr lang="en-US" altLang="tr-TR" sz="1200" dirty="0">
              <a:cs typeface="Calibri" panose="020F0502020204030204" pitchFamily="34" charset="0"/>
            </a:endParaRPr>
          </a:p>
          <a:p>
            <a:pPr eaLnBrk="1" hangingPunct="1">
              <a:lnSpc>
                <a:spcPts val="1750"/>
              </a:lnSpc>
            </a:pPr>
            <a:endParaRPr lang="tr-TR" altLang="tr-TR" sz="1200" dirty="0">
              <a:cs typeface="Calibri" panose="020F0502020204030204" pitchFamily="34" charset="0"/>
            </a:endParaRPr>
          </a:p>
          <a:p>
            <a:pPr eaLnBrk="1" hangingPunct="1">
              <a:lnSpc>
                <a:spcPts val="1750"/>
              </a:lnSpc>
            </a:pPr>
            <a:endParaRPr lang="en-US" altLang="tr-TR" sz="1200" dirty="0">
              <a:cs typeface="Calibri" panose="020F0502020204030204" pitchFamily="34" charset="0"/>
            </a:endParaRPr>
          </a:p>
          <a:p>
            <a:pPr eaLnBrk="1" hangingPunct="1">
              <a:lnSpc>
                <a:spcPts val="1750"/>
              </a:lnSpc>
            </a:pPr>
            <a:r>
              <a:rPr lang="tr-TR" altLang="tr-TR" sz="1200" dirty="0">
                <a:cs typeface="Calibri" panose="020F0502020204030204" pitchFamily="34" charset="0"/>
              </a:rPr>
              <a:t>İzmir - Türkiye</a:t>
            </a:r>
            <a:endParaRPr lang="en-US" altLang="tr-TR" sz="1200" dirty="0">
              <a:cs typeface="Calibri" panose="020F0502020204030204" pitchFamily="34" charset="0"/>
            </a:endParaRPr>
          </a:p>
          <a:p>
            <a:pPr eaLnBrk="1" hangingPunct="1">
              <a:lnSpc>
                <a:spcPts val="1750"/>
              </a:lnSpc>
            </a:pPr>
            <a:r>
              <a:rPr lang="en-US" altLang="tr-TR" sz="1200" b="1" dirty="0">
                <a:cs typeface="Calibri" panose="020F0502020204030204" pitchFamily="34" charset="0"/>
              </a:rPr>
              <a:t>E </a:t>
            </a:r>
            <a:r>
              <a:rPr lang="tr-TR" altLang="tr-TR" sz="1050" dirty="0">
                <a:cs typeface="Calibri" panose="020F0502020204030204" pitchFamily="34" charset="0"/>
              </a:rPr>
              <a:t>ece.akssoy@gmail.com</a:t>
            </a:r>
            <a:endParaRPr lang="en-US" altLang="tr-TR" sz="1050" dirty="0">
              <a:cs typeface="Calibri" panose="020F0502020204030204" pitchFamily="34" charset="0"/>
            </a:endParaRPr>
          </a:p>
        </p:txBody>
      </p:sp>
      <p:sp>
        <p:nvSpPr>
          <p:cNvPr id="9" name="TextBox 4">
            <a:extLst>
              <a:ext uri="{FF2B5EF4-FFF2-40B4-BE49-F238E27FC236}">
                <a16:creationId xmlns:a16="http://schemas.microsoft.com/office/drawing/2014/main" id="{62B1AB73-289A-6B84-AF62-084AEA6897E1}"/>
              </a:ext>
            </a:extLst>
          </p:cNvPr>
          <p:cNvSpPr txBox="1">
            <a:spLocks noChangeAspect="1"/>
          </p:cNvSpPr>
          <p:nvPr/>
        </p:nvSpPr>
        <p:spPr bwMode="auto">
          <a:xfrm>
            <a:off x="4931810" y="2751217"/>
            <a:ext cx="21971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4680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750"/>
              </a:lnSpc>
            </a:pPr>
            <a:r>
              <a:rPr lang="tr-TR" altLang="tr-TR" sz="1400" b="1" dirty="0">
                <a:cs typeface="Calibri" panose="020F0502020204030204" pitchFamily="34" charset="0"/>
              </a:rPr>
              <a:t>Özge Avcı</a:t>
            </a:r>
            <a:endParaRPr lang="en-US" altLang="tr-TR" sz="1400" b="1" dirty="0">
              <a:cs typeface="Calibri" panose="020F0502020204030204" pitchFamily="34" charset="0"/>
            </a:endParaRPr>
          </a:p>
          <a:p>
            <a:pPr eaLnBrk="1" hangingPunct="1">
              <a:lnSpc>
                <a:spcPts val="1750"/>
              </a:lnSpc>
            </a:pPr>
            <a:r>
              <a:rPr lang="tr-TR" altLang="tr-TR" sz="1200" dirty="0">
                <a:cs typeface="Calibri" panose="020F0502020204030204" pitchFamily="34" charset="0"/>
              </a:rPr>
              <a:t>Stratejik Planlama Uzman Mühendisi</a:t>
            </a:r>
          </a:p>
          <a:p>
            <a:pPr eaLnBrk="1" hangingPunct="1">
              <a:lnSpc>
                <a:spcPts val="1750"/>
              </a:lnSpc>
            </a:pPr>
            <a:endParaRPr lang="en-US" altLang="tr-TR" sz="1200" dirty="0">
              <a:cs typeface="Calibri" panose="020F0502020204030204" pitchFamily="34" charset="0"/>
            </a:endParaRPr>
          </a:p>
          <a:p>
            <a:pPr eaLnBrk="1" hangingPunct="1">
              <a:lnSpc>
                <a:spcPts val="1750"/>
              </a:lnSpc>
            </a:pPr>
            <a:r>
              <a:rPr lang="tr-TR" altLang="tr-TR" sz="1200" dirty="0">
                <a:cs typeface="Calibri" panose="020F0502020204030204" pitchFamily="34" charset="0"/>
              </a:rPr>
              <a:t>İzmir - Türkiye</a:t>
            </a:r>
            <a:endParaRPr lang="en-US" altLang="tr-TR" sz="1200" dirty="0">
              <a:cs typeface="Calibri" panose="020F0502020204030204" pitchFamily="34" charset="0"/>
            </a:endParaRPr>
          </a:p>
          <a:p>
            <a:pPr eaLnBrk="1" hangingPunct="1">
              <a:lnSpc>
                <a:spcPts val="1750"/>
              </a:lnSpc>
            </a:pPr>
            <a:r>
              <a:rPr lang="en-US" altLang="tr-TR" sz="1200" b="1" dirty="0">
                <a:cs typeface="Calibri" panose="020F0502020204030204" pitchFamily="34" charset="0"/>
              </a:rPr>
              <a:t>E</a:t>
            </a:r>
            <a:r>
              <a:rPr lang="tr-TR" altLang="tr-TR" sz="1200" b="1" dirty="0">
                <a:cs typeface="Calibri" panose="020F0502020204030204" pitchFamily="34" charset="0"/>
              </a:rPr>
              <a:t> </a:t>
            </a:r>
            <a:r>
              <a:rPr lang="tr-TR" altLang="tr-TR" sz="1050" dirty="0">
                <a:cs typeface="Calibri" panose="020F0502020204030204" pitchFamily="34" charset="0"/>
              </a:rPr>
              <a:t>ozge.avci@gdzelektrik.com.tr</a:t>
            </a:r>
            <a:endParaRPr lang="en-US" altLang="tr-TR" sz="1050" dirty="0">
              <a:cs typeface="Calibri" panose="020F0502020204030204" pitchFamily="34" charset="0"/>
            </a:endParaRPr>
          </a:p>
        </p:txBody>
      </p:sp>
      <p:sp>
        <p:nvSpPr>
          <p:cNvPr id="10" name="TextBox 4">
            <a:extLst>
              <a:ext uri="{FF2B5EF4-FFF2-40B4-BE49-F238E27FC236}">
                <a16:creationId xmlns:a16="http://schemas.microsoft.com/office/drawing/2014/main" id="{AF4E41D7-9B5E-E254-839C-B3D638C248A7}"/>
              </a:ext>
            </a:extLst>
          </p:cNvPr>
          <p:cNvSpPr txBox="1">
            <a:spLocks noChangeAspect="1"/>
          </p:cNvSpPr>
          <p:nvPr/>
        </p:nvSpPr>
        <p:spPr bwMode="auto">
          <a:xfrm>
            <a:off x="2623284" y="2751217"/>
            <a:ext cx="21971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4680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750"/>
              </a:lnSpc>
            </a:pPr>
            <a:r>
              <a:rPr lang="tr-TR" altLang="tr-TR" sz="1400" b="1" dirty="0">
                <a:cs typeface="Calibri" panose="020F0502020204030204" pitchFamily="34" charset="0"/>
              </a:rPr>
              <a:t>Kardelen </a:t>
            </a:r>
            <a:r>
              <a:rPr lang="tr-TR" altLang="tr-TR" sz="1400" b="1" dirty="0" err="1">
                <a:cs typeface="Calibri" panose="020F0502020204030204" pitchFamily="34" charset="0"/>
              </a:rPr>
              <a:t>Kamişli</a:t>
            </a:r>
            <a:endParaRPr lang="en-US" altLang="tr-TR" sz="1400" b="1" dirty="0">
              <a:cs typeface="Calibri" panose="020F0502020204030204" pitchFamily="34" charset="0"/>
            </a:endParaRPr>
          </a:p>
          <a:p>
            <a:pPr eaLnBrk="1" hangingPunct="1">
              <a:lnSpc>
                <a:spcPts val="1750"/>
              </a:lnSpc>
            </a:pPr>
            <a:r>
              <a:rPr lang="tr-TR" altLang="tr-TR" sz="1200" dirty="0">
                <a:cs typeface="Calibri" panose="020F0502020204030204" pitchFamily="34" charset="0"/>
              </a:rPr>
              <a:t>Ar-</a:t>
            </a:r>
            <a:r>
              <a:rPr lang="tr-TR" altLang="tr-TR" sz="1200" dirty="0" err="1">
                <a:cs typeface="Calibri" panose="020F0502020204030204" pitchFamily="34" charset="0"/>
              </a:rPr>
              <a:t>Ge</a:t>
            </a:r>
            <a:r>
              <a:rPr lang="tr-TR" altLang="tr-TR" sz="1200" dirty="0">
                <a:cs typeface="Calibri" panose="020F0502020204030204" pitchFamily="34" charset="0"/>
              </a:rPr>
              <a:t> Mühendisi</a:t>
            </a:r>
            <a:endParaRPr lang="en-US" altLang="tr-TR" sz="1200" dirty="0">
              <a:cs typeface="Calibri" panose="020F0502020204030204" pitchFamily="34" charset="0"/>
            </a:endParaRPr>
          </a:p>
          <a:p>
            <a:pPr eaLnBrk="1" hangingPunct="1">
              <a:lnSpc>
                <a:spcPts val="1750"/>
              </a:lnSpc>
            </a:pPr>
            <a:endParaRPr lang="tr-TR" altLang="tr-TR" sz="1200" dirty="0">
              <a:cs typeface="Calibri" panose="020F0502020204030204" pitchFamily="34" charset="0"/>
            </a:endParaRPr>
          </a:p>
          <a:p>
            <a:pPr eaLnBrk="1" hangingPunct="1">
              <a:lnSpc>
                <a:spcPts val="1750"/>
              </a:lnSpc>
            </a:pPr>
            <a:endParaRPr lang="en-US" altLang="tr-TR" sz="1200" dirty="0">
              <a:cs typeface="Calibri" panose="020F0502020204030204" pitchFamily="34" charset="0"/>
            </a:endParaRPr>
          </a:p>
          <a:p>
            <a:pPr eaLnBrk="1" hangingPunct="1">
              <a:lnSpc>
                <a:spcPts val="1750"/>
              </a:lnSpc>
            </a:pPr>
            <a:r>
              <a:rPr lang="tr-TR" altLang="tr-TR" sz="1200" dirty="0">
                <a:cs typeface="Calibri" panose="020F0502020204030204" pitchFamily="34" charset="0"/>
              </a:rPr>
              <a:t>İzmir - Türkiye</a:t>
            </a:r>
            <a:endParaRPr lang="en-US" altLang="tr-TR" sz="1200" dirty="0">
              <a:cs typeface="Calibri" panose="020F0502020204030204" pitchFamily="34" charset="0"/>
            </a:endParaRPr>
          </a:p>
          <a:p>
            <a:pPr eaLnBrk="1" hangingPunct="1">
              <a:lnSpc>
                <a:spcPts val="1750"/>
              </a:lnSpc>
            </a:pPr>
            <a:r>
              <a:rPr lang="en-US" altLang="tr-TR" sz="1200" b="1" dirty="0">
                <a:cs typeface="Calibri" panose="020F0502020204030204" pitchFamily="34" charset="0"/>
              </a:rPr>
              <a:t>E</a:t>
            </a:r>
            <a:r>
              <a:rPr lang="tr-TR" altLang="tr-TR" sz="1200" b="1" dirty="0">
                <a:cs typeface="Calibri" panose="020F0502020204030204" pitchFamily="34" charset="0"/>
              </a:rPr>
              <a:t> </a:t>
            </a:r>
            <a:r>
              <a:rPr lang="tr-TR" altLang="tr-TR" sz="1050" dirty="0">
                <a:cs typeface="Calibri" panose="020F0502020204030204" pitchFamily="34" charset="0"/>
              </a:rPr>
              <a:t>kardelen.kamisli@gdzelektrik.com.tr</a:t>
            </a:r>
            <a:endParaRPr lang="en-US" altLang="tr-TR" sz="1050" dirty="0">
              <a:cs typeface="Calibri" panose="020F0502020204030204" pitchFamily="34" charset="0"/>
            </a:endParaRPr>
          </a:p>
        </p:txBody>
      </p:sp>
      <p:sp>
        <p:nvSpPr>
          <p:cNvPr id="11" name="TextBox 4">
            <a:extLst>
              <a:ext uri="{FF2B5EF4-FFF2-40B4-BE49-F238E27FC236}">
                <a16:creationId xmlns:a16="http://schemas.microsoft.com/office/drawing/2014/main" id="{62529F6D-68D0-20A0-B23B-F354AC20D1DF}"/>
              </a:ext>
            </a:extLst>
          </p:cNvPr>
          <p:cNvSpPr txBox="1">
            <a:spLocks noChangeAspect="1"/>
          </p:cNvSpPr>
          <p:nvPr/>
        </p:nvSpPr>
        <p:spPr bwMode="auto">
          <a:xfrm>
            <a:off x="7240336" y="2751217"/>
            <a:ext cx="21971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4680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750"/>
              </a:lnSpc>
            </a:pPr>
            <a:r>
              <a:rPr lang="tr-TR" altLang="tr-TR" sz="1400" b="1" dirty="0" err="1">
                <a:cs typeface="Calibri" panose="020F0502020204030204" pitchFamily="34" charset="0"/>
              </a:rPr>
              <a:t>Mertkan</a:t>
            </a:r>
            <a:r>
              <a:rPr lang="tr-TR" altLang="tr-TR" sz="1400" b="1" dirty="0">
                <a:cs typeface="Calibri" panose="020F0502020204030204" pitchFamily="34" charset="0"/>
              </a:rPr>
              <a:t> </a:t>
            </a:r>
            <a:r>
              <a:rPr lang="tr-TR" altLang="tr-TR" sz="1400" b="1" dirty="0" err="1">
                <a:cs typeface="Calibri" panose="020F0502020204030204" pitchFamily="34" charset="0"/>
              </a:rPr>
              <a:t>Dilişen</a:t>
            </a:r>
            <a:r>
              <a:rPr lang="tr-TR" altLang="tr-TR" sz="1400" b="1" dirty="0">
                <a:cs typeface="Calibri" panose="020F0502020204030204" pitchFamily="34" charset="0"/>
              </a:rPr>
              <a:t> </a:t>
            </a:r>
            <a:endParaRPr lang="en-US" altLang="tr-TR" sz="1400" b="1" dirty="0">
              <a:cs typeface="Calibri" panose="020F0502020204030204" pitchFamily="34" charset="0"/>
            </a:endParaRPr>
          </a:p>
          <a:p>
            <a:pPr eaLnBrk="1" hangingPunct="1">
              <a:lnSpc>
                <a:spcPts val="1750"/>
              </a:lnSpc>
            </a:pPr>
            <a:r>
              <a:rPr lang="tr-TR" altLang="tr-TR" sz="1200" dirty="0">
                <a:cs typeface="Calibri" panose="020F0502020204030204" pitchFamily="34" charset="0"/>
              </a:rPr>
              <a:t>Stratejik Planlama Mühendisi</a:t>
            </a:r>
          </a:p>
          <a:p>
            <a:pPr eaLnBrk="1" hangingPunct="1">
              <a:lnSpc>
                <a:spcPts val="1750"/>
              </a:lnSpc>
            </a:pPr>
            <a:endParaRPr lang="tr-TR" altLang="tr-TR" sz="1200" dirty="0">
              <a:cs typeface="Calibri" panose="020F0502020204030204" pitchFamily="34" charset="0"/>
            </a:endParaRPr>
          </a:p>
          <a:p>
            <a:pPr eaLnBrk="1" hangingPunct="1">
              <a:lnSpc>
                <a:spcPts val="1750"/>
              </a:lnSpc>
            </a:pPr>
            <a:endParaRPr lang="en-US" altLang="tr-TR" sz="1200" dirty="0">
              <a:cs typeface="Calibri" panose="020F0502020204030204" pitchFamily="34" charset="0"/>
            </a:endParaRPr>
          </a:p>
          <a:p>
            <a:pPr eaLnBrk="1" hangingPunct="1">
              <a:lnSpc>
                <a:spcPts val="1750"/>
              </a:lnSpc>
            </a:pPr>
            <a:r>
              <a:rPr lang="tr-TR" altLang="tr-TR" sz="1200" dirty="0">
                <a:cs typeface="Calibri" panose="020F0502020204030204" pitchFamily="34" charset="0"/>
              </a:rPr>
              <a:t>İzmir - Türkiye</a:t>
            </a:r>
            <a:endParaRPr lang="en-US" altLang="tr-TR" sz="1200" dirty="0">
              <a:cs typeface="Calibri" panose="020F0502020204030204" pitchFamily="34" charset="0"/>
            </a:endParaRPr>
          </a:p>
          <a:p>
            <a:pPr eaLnBrk="1" hangingPunct="1">
              <a:lnSpc>
                <a:spcPts val="1750"/>
              </a:lnSpc>
            </a:pPr>
            <a:r>
              <a:rPr lang="en-US" altLang="tr-TR" sz="1200" b="1" dirty="0">
                <a:cs typeface="Calibri" panose="020F0502020204030204" pitchFamily="34" charset="0"/>
              </a:rPr>
              <a:t>E</a:t>
            </a:r>
            <a:r>
              <a:rPr lang="tr-TR" altLang="tr-TR" sz="1200" b="1" dirty="0">
                <a:cs typeface="Calibri" panose="020F0502020204030204" pitchFamily="34" charset="0"/>
              </a:rPr>
              <a:t> </a:t>
            </a:r>
            <a:r>
              <a:rPr lang="tr-TR" altLang="tr-TR" sz="1050" dirty="0">
                <a:cs typeface="Calibri" panose="020F0502020204030204" pitchFamily="34" charset="0"/>
              </a:rPr>
              <a:t>mertkan.dilisen@gdzelektrik.com.tr</a:t>
            </a:r>
            <a:endParaRPr lang="en-US" altLang="tr-TR" sz="1050" dirty="0">
              <a:cs typeface="Calibri" panose="020F0502020204030204" pitchFamily="34" charset="0"/>
            </a:endParaRPr>
          </a:p>
        </p:txBody>
      </p:sp>
      <p:sp>
        <p:nvSpPr>
          <p:cNvPr id="12" name="TextBox 4">
            <a:extLst>
              <a:ext uri="{FF2B5EF4-FFF2-40B4-BE49-F238E27FC236}">
                <a16:creationId xmlns:a16="http://schemas.microsoft.com/office/drawing/2014/main" id="{EF040419-83BB-880E-826F-4B8897737606}"/>
              </a:ext>
            </a:extLst>
          </p:cNvPr>
          <p:cNvSpPr txBox="1">
            <a:spLocks noChangeAspect="1"/>
          </p:cNvSpPr>
          <p:nvPr/>
        </p:nvSpPr>
        <p:spPr bwMode="auto">
          <a:xfrm>
            <a:off x="9483222" y="2751217"/>
            <a:ext cx="2343687"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4680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750"/>
              </a:lnSpc>
            </a:pPr>
            <a:r>
              <a:rPr lang="tr-TR" altLang="tr-TR" sz="1400" b="1" dirty="0">
                <a:cs typeface="Calibri" panose="020F0502020204030204" pitchFamily="34" charset="0"/>
              </a:rPr>
              <a:t>Tugay Eren </a:t>
            </a:r>
            <a:r>
              <a:rPr lang="tr-TR" altLang="tr-TR" sz="1400" b="1" dirty="0" err="1">
                <a:cs typeface="Calibri" panose="020F0502020204030204" pitchFamily="34" charset="0"/>
              </a:rPr>
              <a:t>Güzelyol</a:t>
            </a:r>
            <a:endParaRPr lang="en-US" altLang="tr-TR" sz="1400" b="1" dirty="0">
              <a:cs typeface="Calibri" panose="020F0502020204030204" pitchFamily="34" charset="0"/>
            </a:endParaRPr>
          </a:p>
          <a:p>
            <a:pPr eaLnBrk="1" hangingPunct="1">
              <a:lnSpc>
                <a:spcPts val="1750"/>
              </a:lnSpc>
            </a:pPr>
            <a:r>
              <a:rPr lang="tr-TR" altLang="tr-TR" sz="1200" dirty="0">
                <a:cs typeface="Calibri" panose="020F0502020204030204" pitchFamily="34" charset="0"/>
              </a:rPr>
              <a:t>Ar-</a:t>
            </a:r>
            <a:r>
              <a:rPr lang="tr-TR" altLang="tr-TR" sz="1200" dirty="0" err="1">
                <a:cs typeface="Calibri" panose="020F0502020204030204" pitchFamily="34" charset="0"/>
              </a:rPr>
              <a:t>Ge</a:t>
            </a:r>
            <a:r>
              <a:rPr lang="tr-TR" altLang="tr-TR" sz="1200" dirty="0">
                <a:cs typeface="Calibri" panose="020F0502020204030204" pitchFamily="34" charset="0"/>
              </a:rPr>
              <a:t> Mühendisi</a:t>
            </a:r>
          </a:p>
          <a:p>
            <a:pPr eaLnBrk="1" hangingPunct="1">
              <a:lnSpc>
                <a:spcPts val="1750"/>
              </a:lnSpc>
            </a:pPr>
            <a:endParaRPr lang="tr-TR" altLang="tr-TR" sz="1200" dirty="0">
              <a:cs typeface="Calibri" panose="020F0502020204030204" pitchFamily="34" charset="0"/>
            </a:endParaRPr>
          </a:p>
          <a:p>
            <a:pPr eaLnBrk="1" hangingPunct="1">
              <a:lnSpc>
                <a:spcPts val="1750"/>
              </a:lnSpc>
            </a:pPr>
            <a:endParaRPr lang="en-US" altLang="tr-TR" sz="1200" dirty="0">
              <a:cs typeface="Calibri" panose="020F0502020204030204" pitchFamily="34" charset="0"/>
            </a:endParaRPr>
          </a:p>
          <a:p>
            <a:pPr eaLnBrk="1" hangingPunct="1">
              <a:lnSpc>
                <a:spcPts val="1750"/>
              </a:lnSpc>
            </a:pPr>
            <a:r>
              <a:rPr lang="tr-TR" altLang="tr-TR" sz="1200" dirty="0">
                <a:cs typeface="Calibri" panose="020F0502020204030204" pitchFamily="34" charset="0"/>
              </a:rPr>
              <a:t>İzmir - Türkiye</a:t>
            </a:r>
            <a:endParaRPr lang="en-US" altLang="tr-TR" sz="1200" dirty="0">
              <a:cs typeface="Calibri" panose="020F0502020204030204" pitchFamily="34" charset="0"/>
            </a:endParaRPr>
          </a:p>
          <a:p>
            <a:pPr eaLnBrk="1" hangingPunct="1">
              <a:lnSpc>
                <a:spcPts val="1750"/>
              </a:lnSpc>
            </a:pPr>
            <a:r>
              <a:rPr lang="en-US" altLang="tr-TR" sz="1200" b="1" dirty="0">
                <a:cs typeface="Calibri" panose="020F0502020204030204" pitchFamily="34" charset="0"/>
              </a:rPr>
              <a:t>E</a:t>
            </a:r>
            <a:r>
              <a:rPr lang="tr-TR" altLang="tr-TR" sz="1200" b="1" dirty="0">
                <a:cs typeface="Calibri" panose="020F0502020204030204" pitchFamily="34" charset="0"/>
              </a:rPr>
              <a:t> </a:t>
            </a:r>
            <a:r>
              <a:rPr lang="tr-TR" altLang="tr-TR" sz="1050" dirty="0">
                <a:cs typeface="Calibri" panose="020F0502020204030204" pitchFamily="34" charset="0"/>
              </a:rPr>
              <a:t>tugayeren.guzelyol@gdzelektrik.com.tr</a:t>
            </a:r>
            <a:endParaRPr lang="en-US" altLang="tr-TR" sz="1050" dirty="0">
              <a:cs typeface="Calibri" panose="020F0502020204030204" pitchFamily="34" charset="0"/>
            </a:endParaRPr>
          </a:p>
        </p:txBody>
      </p:sp>
    </p:spTree>
    <p:extLst>
      <p:ext uri="{BB962C8B-B14F-4D97-AF65-F5344CB8AC3E}">
        <p14:creationId xmlns:p14="http://schemas.microsoft.com/office/powerpoint/2010/main" val="3579431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525970" y="413249"/>
            <a:ext cx="3987841" cy="697832"/>
          </a:xfrm>
        </p:spPr>
        <p:txBody>
          <a:bodyPr>
            <a:normAutofit/>
          </a:bodyPr>
          <a:lstStyle/>
          <a:p>
            <a:r>
              <a:rPr lang="tr-TR" sz="3200" b="1" dirty="0">
                <a:latin typeface="Arial" panose="020B0604020202020204" pitchFamily="34" charset="0"/>
                <a:cs typeface="Arial" panose="020B0604020202020204" pitchFamily="34" charset="0"/>
              </a:rPr>
              <a:t>İçindekiler</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525970" y="1346662"/>
            <a:ext cx="8692845" cy="2862322"/>
          </a:xfrm>
          <a:prstGeom prst="rect">
            <a:avLst/>
          </a:prstGeom>
        </p:spPr>
        <p:txBody>
          <a:bodyPr wrap="square">
            <a:spAutoFit/>
          </a:bodyPr>
          <a:lstStyle/>
          <a:p>
            <a:pPr marL="469900" indent="-457834">
              <a:lnSpc>
                <a:spcPct val="100000"/>
              </a:lnSpc>
              <a:buAutoNum type="arabicPeriod"/>
              <a:tabLst>
                <a:tab pos="469900" algn="l"/>
                <a:tab pos="470534" algn="l"/>
              </a:tabLst>
            </a:pPr>
            <a:r>
              <a:rPr lang="tr-TR" sz="2000" spc="-15" dirty="0">
                <a:latin typeface="Microsoft Sans Serif"/>
                <a:cs typeface="Microsoft Sans Serif"/>
              </a:rPr>
              <a:t>Giriş</a:t>
            </a:r>
            <a:endParaRPr lang="tr-TR" sz="2000" dirty="0">
              <a:latin typeface="Microsoft Sans Serif"/>
              <a:cs typeface="Microsoft Sans Serif"/>
            </a:endParaRPr>
          </a:p>
          <a:p>
            <a:pPr marL="469900" indent="-457834">
              <a:lnSpc>
                <a:spcPct val="100000"/>
              </a:lnSpc>
              <a:spcBef>
                <a:spcPts val="5"/>
              </a:spcBef>
              <a:buAutoNum type="arabicPeriod"/>
              <a:tabLst>
                <a:tab pos="469900" algn="l"/>
                <a:tab pos="470534" algn="l"/>
              </a:tabLst>
            </a:pPr>
            <a:r>
              <a:rPr lang="tr-TR" sz="2000" spc="-5" dirty="0">
                <a:latin typeface="Microsoft Sans Serif"/>
                <a:cs typeface="Microsoft Sans Serif"/>
              </a:rPr>
              <a:t>Mikro</a:t>
            </a:r>
            <a:r>
              <a:rPr lang="tr-TR" sz="2000" spc="20" dirty="0">
                <a:latin typeface="Microsoft Sans Serif"/>
                <a:cs typeface="Microsoft Sans Serif"/>
              </a:rPr>
              <a:t> </a:t>
            </a:r>
            <a:r>
              <a:rPr lang="tr-TR" sz="2000" spc="-10" dirty="0">
                <a:latin typeface="Microsoft Sans Serif"/>
                <a:cs typeface="Microsoft Sans Serif"/>
              </a:rPr>
              <a:t>Şebeke</a:t>
            </a:r>
            <a:r>
              <a:rPr lang="tr-TR" sz="2000" spc="20" dirty="0">
                <a:latin typeface="Microsoft Sans Serif"/>
                <a:cs typeface="Microsoft Sans Serif"/>
              </a:rPr>
              <a:t> </a:t>
            </a:r>
            <a:r>
              <a:rPr lang="tr-TR" sz="2000" spc="-15" dirty="0">
                <a:latin typeface="Microsoft Sans Serif"/>
                <a:cs typeface="Microsoft Sans Serif"/>
              </a:rPr>
              <a:t>ve</a:t>
            </a:r>
            <a:r>
              <a:rPr lang="tr-TR" sz="2000" spc="25" dirty="0">
                <a:latin typeface="Microsoft Sans Serif"/>
                <a:cs typeface="Microsoft Sans Serif"/>
              </a:rPr>
              <a:t> </a:t>
            </a:r>
            <a:r>
              <a:rPr lang="tr-TR" sz="2000" spc="-45" dirty="0">
                <a:latin typeface="Microsoft Sans Serif"/>
                <a:cs typeface="Microsoft Sans Serif"/>
              </a:rPr>
              <a:t>Temel </a:t>
            </a:r>
            <a:r>
              <a:rPr lang="tr-TR" sz="2000" spc="-20" dirty="0">
                <a:latin typeface="Microsoft Sans Serif"/>
                <a:cs typeface="Microsoft Sans Serif"/>
              </a:rPr>
              <a:t>Bileşenleri</a:t>
            </a:r>
            <a:endParaRPr lang="tr-TR" sz="2000" dirty="0">
              <a:latin typeface="Microsoft Sans Serif"/>
              <a:cs typeface="Microsoft Sans Serif"/>
            </a:endParaRPr>
          </a:p>
          <a:p>
            <a:pPr marL="469900" indent="-457834">
              <a:lnSpc>
                <a:spcPct val="100000"/>
              </a:lnSpc>
              <a:buAutoNum type="arabicPeriod"/>
              <a:tabLst>
                <a:tab pos="469900" algn="l"/>
                <a:tab pos="470534" algn="l"/>
              </a:tabLst>
            </a:pPr>
            <a:r>
              <a:rPr lang="tr-TR" sz="2000" spc="-10" dirty="0">
                <a:latin typeface="Microsoft Sans Serif"/>
                <a:cs typeface="Microsoft Sans Serif"/>
              </a:rPr>
              <a:t>Elektrikli</a:t>
            </a:r>
            <a:r>
              <a:rPr lang="tr-TR" sz="2000" spc="-90" dirty="0">
                <a:latin typeface="Microsoft Sans Serif"/>
                <a:cs typeface="Microsoft Sans Serif"/>
              </a:rPr>
              <a:t> </a:t>
            </a:r>
            <a:r>
              <a:rPr lang="tr-TR" sz="2000" spc="-10" dirty="0">
                <a:latin typeface="Microsoft Sans Serif"/>
                <a:cs typeface="Microsoft Sans Serif"/>
              </a:rPr>
              <a:t>Araç</a:t>
            </a:r>
            <a:r>
              <a:rPr lang="tr-TR" sz="2000" spc="45" dirty="0">
                <a:latin typeface="Microsoft Sans Serif"/>
                <a:cs typeface="Microsoft Sans Serif"/>
              </a:rPr>
              <a:t> </a:t>
            </a:r>
            <a:r>
              <a:rPr lang="tr-TR" sz="2000" spc="-15" dirty="0">
                <a:latin typeface="Microsoft Sans Serif"/>
                <a:cs typeface="Microsoft Sans Serif"/>
              </a:rPr>
              <a:t>Şarj</a:t>
            </a:r>
            <a:r>
              <a:rPr lang="tr-TR" sz="2000" spc="35" dirty="0">
                <a:latin typeface="Microsoft Sans Serif"/>
                <a:cs typeface="Microsoft Sans Serif"/>
              </a:rPr>
              <a:t> </a:t>
            </a:r>
            <a:r>
              <a:rPr lang="tr-TR" sz="2000" spc="-5" dirty="0">
                <a:latin typeface="Microsoft Sans Serif"/>
                <a:cs typeface="Microsoft Sans Serif"/>
              </a:rPr>
              <a:t>İstasyonları</a:t>
            </a:r>
            <a:r>
              <a:rPr lang="tr-TR" sz="2000" spc="95" dirty="0">
                <a:latin typeface="Microsoft Sans Serif"/>
                <a:cs typeface="Microsoft Sans Serif"/>
              </a:rPr>
              <a:t> </a:t>
            </a:r>
            <a:r>
              <a:rPr lang="tr-TR" sz="2000" spc="-15" dirty="0">
                <a:latin typeface="Microsoft Sans Serif"/>
                <a:cs typeface="Microsoft Sans Serif"/>
              </a:rPr>
              <a:t>ve</a:t>
            </a:r>
            <a:r>
              <a:rPr lang="tr-TR" sz="2000" spc="35" dirty="0">
                <a:latin typeface="Microsoft Sans Serif"/>
                <a:cs typeface="Microsoft Sans Serif"/>
              </a:rPr>
              <a:t> </a:t>
            </a:r>
            <a:r>
              <a:rPr lang="tr-TR" sz="2000" spc="-15" dirty="0">
                <a:latin typeface="Microsoft Sans Serif"/>
                <a:cs typeface="Microsoft Sans Serif"/>
              </a:rPr>
              <a:t>Şebekeye</a:t>
            </a:r>
            <a:r>
              <a:rPr lang="tr-TR" sz="2000" spc="110" dirty="0">
                <a:latin typeface="Microsoft Sans Serif"/>
                <a:cs typeface="Microsoft Sans Serif"/>
              </a:rPr>
              <a:t> </a:t>
            </a:r>
            <a:r>
              <a:rPr lang="tr-TR" sz="2000" spc="-15" dirty="0">
                <a:latin typeface="Microsoft Sans Serif"/>
                <a:cs typeface="Microsoft Sans Serif"/>
              </a:rPr>
              <a:t>Etkileri</a:t>
            </a:r>
            <a:endParaRPr lang="tr-TR" sz="2000" dirty="0">
              <a:latin typeface="Microsoft Sans Serif"/>
              <a:cs typeface="Microsoft Sans Serif"/>
            </a:endParaRPr>
          </a:p>
          <a:p>
            <a:pPr marL="469900" indent="-457834">
              <a:lnSpc>
                <a:spcPct val="100000"/>
              </a:lnSpc>
              <a:buAutoNum type="arabicPeriod"/>
              <a:tabLst>
                <a:tab pos="469900" algn="l"/>
                <a:tab pos="470534" algn="l"/>
              </a:tabLst>
            </a:pPr>
            <a:r>
              <a:rPr lang="tr-TR" sz="2000" spc="-15" dirty="0">
                <a:latin typeface="Microsoft Sans Serif"/>
                <a:cs typeface="Microsoft Sans Serif"/>
              </a:rPr>
              <a:t>Yöntem</a:t>
            </a:r>
            <a:endParaRPr lang="tr-TR" sz="2000" dirty="0">
              <a:latin typeface="Microsoft Sans Serif"/>
              <a:cs typeface="Microsoft Sans Serif"/>
            </a:endParaRPr>
          </a:p>
          <a:p>
            <a:pPr marL="469900" indent="-457834">
              <a:lnSpc>
                <a:spcPct val="100000"/>
              </a:lnSpc>
              <a:buAutoNum type="arabicPeriod"/>
              <a:tabLst>
                <a:tab pos="469900" algn="l"/>
                <a:tab pos="470534" algn="l"/>
              </a:tabLst>
            </a:pPr>
            <a:r>
              <a:rPr lang="tr-TR" sz="2000" spc="-10" dirty="0">
                <a:latin typeface="Microsoft Sans Serif"/>
                <a:cs typeface="Microsoft Sans Serif"/>
              </a:rPr>
              <a:t>Modelleme</a:t>
            </a:r>
            <a:r>
              <a:rPr lang="tr-TR" sz="2000" spc="50" dirty="0">
                <a:latin typeface="Microsoft Sans Serif"/>
                <a:cs typeface="Microsoft Sans Serif"/>
              </a:rPr>
              <a:t> </a:t>
            </a:r>
            <a:r>
              <a:rPr lang="tr-TR" sz="2000" spc="-15" dirty="0">
                <a:latin typeface="Microsoft Sans Serif"/>
                <a:cs typeface="Microsoft Sans Serif"/>
              </a:rPr>
              <a:t>ve</a:t>
            </a:r>
            <a:r>
              <a:rPr lang="tr-TR" sz="2000" spc="20" dirty="0">
                <a:latin typeface="Microsoft Sans Serif"/>
                <a:cs typeface="Microsoft Sans Serif"/>
              </a:rPr>
              <a:t> </a:t>
            </a:r>
            <a:r>
              <a:rPr lang="tr-TR" sz="2000" spc="-15" dirty="0">
                <a:latin typeface="Microsoft Sans Serif"/>
                <a:cs typeface="Microsoft Sans Serif"/>
              </a:rPr>
              <a:t>Simülasyon</a:t>
            </a:r>
            <a:endParaRPr lang="tr-TR" sz="2000" dirty="0">
              <a:latin typeface="Microsoft Sans Serif"/>
              <a:cs typeface="Microsoft Sans Serif"/>
            </a:endParaRPr>
          </a:p>
          <a:p>
            <a:pPr marL="469900" indent="-457834">
              <a:lnSpc>
                <a:spcPct val="100000"/>
              </a:lnSpc>
              <a:buAutoNum type="arabicPeriod"/>
              <a:tabLst>
                <a:tab pos="469900" algn="l"/>
                <a:tab pos="470534" algn="l"/>
              </a:tabLst>
            </a:pPr>
            <a:r>
              <a:rPr lang="tr-TR" sz="2000" spc="-15" dirty="0">
                <a:latin typeface="Microsoft Sans Serif"/>
                <a:cs typeface="Microsoft Sans Serif"/>
              </a:rPr>
              <a:t>Uygulanan</a:t>
            </a:r>
            <a:r>
              <a:rPr lang="tr-TR" sz="2000" spc="85" dirty="0">
                <a:latin typeface="Microsoft Sans Serif"/>
                <a:cs typeface="Microsoft Sans Serif"/>
              </a:rPr>
              <a:t> </a:t>
            </a:r>
            <a:r>
              <a:rPr lang="tr-TR" sz="2000" spc="-15" dirty="0">
                <a:latin typeface="Microsoft Sans Serif"/>
                <a:cs typeface="Microsoft Sans Serif"/>
              </a:rPr>
              <a:t>Senaryolar</a:t>
            </a:r>
          </a:p>
          <a:p>
            <a:pPr marL="469900" indent="-457834">
              <a:lnSpc>
                <a:spcPct val="100000"/>
              </a:lnSpc>
              <a:buAutoNum type="arabicPeriod"/>
              <a:tabLst>
                <a:tab pos="469900" algn="l"/>
                <a:tab pos="470534" algn="l"/>
              </a:tabLst>
            </a:pPr>
            <a:r>
              <a:rPr lang="tr-TR" sz="2000" spc="-15" dirty="0">
                <a:latin typeface="Microsoft Sans Serif"/>
                <a:cs typeface="Microsoft Sans Serif"/>
              </a:rPr>
              <a:t>Bulgular</a:t>
            </a:r>
            <a:endParaRPr lang="tr-TR" sz="2000" dirty="0">
              <a:latin typeface="Microsoft Sans Serif"/>
              <a:cs typeface="Microsoft Sans Serif"/>
            </a:endParaRPr>
          </a:p>
          <a:p>
            <a:pPr marL="469900" indent="-457834">
              <a:lnSpc>
                <a:spcPct val="100000"/>
              </a:lnSpc>
              <a:buAutoNum type="arabicPeriod"/>
              <a:tabLst>
                <a:tab pos="470534" algn="l"/>
              </a:tabLst>
            </a:pPr>
            <a:r>
              <a:rPr lang="tr-TR" sz="2000" spc="-15" dirty="0">
                <a:latin typeface="Microsoft Sans Serif"/>
                <a:cs typeface="Microsoft Sans Serif"/>
              </a:rPr>
              <a:t>Tartışma</a:t>
            </a:r>
            <a:endParaRPr lang="tr-TR" sz="2000" dirty="0">
              <a:latin typeface="Microsoft Sans Serif"/>
              <a:cs typeface="Microsoft Sans Serif"/>
            </a:endParaRPr>
          </a:p>
          <a:p>
            <a:pPr marL="469900" indent="-457834">
              <a:lnSpc>
                <a:spcPct val="100000"/>
              </a:lnSpc>
              <a:buAutoNum type="arabicPeriod"/>
              <a:tabLst>
                <a:tab pos="470534" algn="l"/>
              </a:tabLst>
            </a:pPr>
            <a:r>
              <a:rPr lang="tr-TR" sz="2000" spc="-10" dirty="0">
                <a:latin typeface="Microsoft Sans Serif"/>
                <a:cs typeface="Microsoft Sans Serif"/>
              </a:rPr>
              <a:t>Sonuç</a:t>
            </a:r>
            <a:endParaRPr lang="tr-TR" sz="2000" dirty="0">
              <a:latin typeface="Microsoft Sans Serif"/>
              <a:cs typeface="Microsoft Sans Serif"/>
            </a:endParaRPr>
          </a:p>
        </p:txBody>
      </p:sp>
    </p:spTree>
    <p:extLst>
      <p:ext uri="{BB962C8B-B14F-4D97-AF65-F5344CB8AC3E}">
        <p14:creationId xmlns:p14="http://schemas.microsoft.com/office/powerpoint/2010/main" val="352455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25970" y="413249"/>
            <a:ext cx="3987841" cy="697832"/>
          </a:xfrm>
        </p:spPr>
        <p:txBody>
          <a:bodyPr>
            <a:normAutofit/>
          </a:bodyPr>
          <a:lstStyle/>
          <a:p>
            <a:r>
              <a:rPr lang="tr-TR" sz="3200" b="1" dirty="0">
                <a:latin typeface="Arial" panose="020B0604020202020204" pitchFamily="34" charset="0"/>
                <a:cs typeface="Arial" panose="020B0604020202020204" pitchFamily="34" charset="0"/>
              </a:rPr>
              <a:t>1. Giriş</a:t>
            </a:r>
            <a:endParaRPr lang="fr-FR" sz="3200" b="1" dirty="0">
              <a:latin typeface="Arial" panose="020B0604020202020204" pitchFamily="34" charset="0"/>
              <a:cs typeface="Arial" panose="020B0604020202020204" pitchFamily="34" charset="0"/>
            </a:endParaRPr>
          </a:p>
        </p:txBody>
      </p:sp>
      <p:grpSp>
        <p:nvGrpSpPr>
          <p:cNvPr id="15" name="Grup 14">
            <a:extLst>
              <a:ext uri="{FF2B5EF4-FFF2-40B4-BE49-F238E27FC236}">
                <a16:creationId xmlns:a16="http://schemas.microsoft.com/office/drawing/2014/main" id="{72FEDCA2-0F41-0205-FA25-95B3E9037AB4}"/>
              </a:ext>
            </a:extLst>
          </p:cNvPr>
          <p:cNvGrpSpPr/>
          <p:nvPr/>
        </p:nvGrpSpPr>
        <p:grpSpPr>
          <a:xfrm>
            <a:off x="181707" y="1635368"/>
            <a:ext cx="11828585" cy="4141178"/>
            <a:chOff x="545168" y="3696890"/>
            <a:chExt cx="17197664" cy="5144927"/>
          </a:xfrm>
        </p:grpSpPr>
        <p:grpSp>
          <p:nvGrpSpPr>
            <p:cNvPr id="2" name="Group 9">
              <a:extLst>
                <a:ext uri="{FF2B5EF4-FFF2-40B4-BE49-F238E27FC236}">
                  <a16:creationId xmlns:a16="http://schemas.microsoft.com/office/drawing/2014/main" id="{16DBDC2B-78CF-952D-8DC7-FE082DA649B5}"/>
                </a:ext>
              </a:extLst>
            </p:cNvPr>
            <p:cNvGrpSpPr/>
            <p:nvPr/>
          </p:nvGrpSpPr>
          <p:grpSpPr>
            <a:xfrm>
              <a:off x="545168" y="4278327"/>
              <a:ext cx="4131683" cy="4393397"/>
              <a:chOff x="0" y="-38100"/>
              <a:chExt cx="1088180" cy="1157109"/>
            </a:xfrm>
          </p:grpSpPr>
          <p:sp>
            <p:nvSpPr>
              <p:cNvPr id="3" name="Freeform 10">
                <a:extLst>
                  <a:ext uri="{FF2B5EF4-FFF2-40B4-BE49-F238E27FC236}">
                    <a16:creationId xmlns:a16="http://schemas.microsoft.com/office/drawing/2014/main" id="{2B6DAADC-2E87-5530-F693-B9F9B6AB18C2}"/>
                  </a:ext>
                </a:extLst>
              </p:cNvPr>
              <p:cNvSpPr/>
              <p:nvPr/>
            </p:nvSpPr>
            <p:spPr>
              <a:xfrm>
                <a:off x="0" y="-38100"/>
                <a:ext cx="1088180" cy="1157109"/>
              </a:xfrm>
              <a:custGeom>
                <a:avLst/>
                <a:gdLst/>
                <a:ahLst/>
                <a:cxnLst/>
                <a:rect l="l" t="t" r="r" b="b"/>
                <a:pathLst>
                  <a:path w="1088180" h="1011358">
                    <a:moveTo>
                      <a:pt x="95563" y="0"/>
                    </a:moveTo>
                    <a:lnTo>
                      <a:pt x="992616" y="0"/>
                    </a:lnTo>
                    <a:cubicBezTo>
                      <a:pt x="1045395" y="0"/>
                      <a:pt x="1088180" y="42785"/>
                      <a:pt x="1088180" y="95563"/>
                    </a:cubicBezTo>
                    <a:lnTo>
                      <a:pt x="1088180" y="915794"/>
                    </a:lnTo>
                    <a:cubicBezTo>
                      <a:pt x="1088180" y="968573"/>
                      <a:pt x="1045395" y="1011358"/>
                      <a:pt x="992616" y="1011358"/>
                    </a:cubicBezTo>
                    <a:lnTo>
                      <a:pt x="95563" y="1011358"/>
                    </a:lnTo>
                    <a:cubicBezTo>
                      <a:pt x="42785" y="1011358"/>
                      <a:pt x="0" y="968573"/>
                      <a:pt x="0" y="915794"/>
                    </a:cubicBezTo>
                    <a:lnTo>
                      <a:pt x="0" y="95563"/>
                    </a:lnTo>
                    <a:cubicBezTo>
                      <a:pt x="0" y="42785"/>
                      <a:pt x="42785" y="0"/>
                      <a:pt x="95563" y="0"/>
                    </a:cubicBezTo>
                    <a:close/>
                  </a:path>
                </a:pathLst>
              </a:custGeom>
              <a:solidFill>
                <a:srgbClr val="F36E29"/>
              </a:solidFill>
            </p:spPr>
            <p:txBody>
              <a:bodyPr/>
              <a:lstStyle/>
              <a:p>
                <a:endParaRPr lang="tr-TR"/>
              </a:p>
            </p:txBody>
          </p:sp>
          <p:sp>
            <p:nvSpPr>
              <p:cNvPr id="5" name="TextBox 11">
                <a:extLst>
                  <a:ext uri="{FF2B5EF4-FFF2-40B4-BE49-F238E27FC236}">
                    <a16:creationId xmlns:a16="http://schemas.microsoft.com/office/drawing/2014/main" id="{74C2398E-320D-FA99-024C-622E5C44A2CF}"/>
                  </a:ext>
                </a:extLst>
              </p:cNvPr>
              <p:cNvSpPr txBox="1"/>
              <p:nvPr/>
            </p:nvSpPr>
            <p:spPr>
              <a:xfrm>
                <a:off x="0" y="-38100"/>
                <a:ext cx="1088180" cy="1049458"/>
              </a:xfrm>
              <a:prstGeom prst="rect">
                <a:avLst/>
              </a:prstGeom>
            </p:spPr>
            <p:txBody>
              <a:bodyPr lIns="50800" tIns="50800" rIns="50800" bIns="50800" rtlCol="0" anchor="ctr"/>
              <a:lstStyle/>
              <a:p>
                <a:pPr algn="ctr">
                  <a:lnSpc>
                    <a:spcPts val="2879"/>
                  </a:lnSpc>
                </a:pPr>
                <a:endParaRPr/>
              </a:p>
            </p:txBody>
          </p:sp>
        </p:grpSp>
        <p:grpSp>
          <p:nvGrpSpPr>
            <p:cNvPr id="6" name="Group 12">
              <a:extLst>
                <a:ext uri="{FF2B5EF4-FFF2-40B4-BE49-F238E27FC236}">
                  <a16:creationId xmlns:a16="http://schemas.microsoft.com/office/drawing/2014/main" id="{6A491EA5-2494-C4D3-9D65-030C8F2D51EE}"/>
                </a:ext>
              </a:extLst>
            </p:cNvPr>
            <p:cNvGrpSpPr/>
            <p:nvPr/>
          </p:nvGrpSpPr>
          <p:grpSpPr>
            <a:xfrm>
              <a:off x="13611150" y="4112207"/>
              <a:ext cx="4131682" cy="4559515"/>
              <a:chOff x="0" y="-38100"/>
              <a:chExt cx="1017643" cy="1045731"/>
            </a:xfrm>
          </p:grpSpPr>
          <p:sp>
            <p:nvSpPr>
              <p:cNvPr id="7" name="Freeform 13">
                <a:extLst>
                  <a:ext uri="{FF2B5EF4-FFF2-40B4-BE49-F238E27FC236}">
                    <a16:creationId xmlns:a16="http://schemas.microsoft.com/office/drawing/2014/main" id="{D881E946-E9D3-25E8-F8FF-2420EBB26334}"/>
                  </a:ext>
                </a:extLst>
              </p:cNvPr>
              <p:cNvSpPr/>
              <p:nvPr/>
            </p:nvSpPr>
            <p:spPr>
              <a:xfrm>
                <a:off x="0" y="0"/>
                <a:ext cx="1017643" cy="1007631"/>
              </a:xfrm>
              <a:custGeom>
                <a:avLst/>
                <a:gdLst/>
                <a:ahLst/>
                <a:cxnLst/>
                <a:rect l="l" t="t" r="r" b="b"/>
                <a:pathLst>
                  <a:path w="1017643" h="913289">
                    <a:moveTo>
                      <a:pt x="102187" y="0"/>
                    </a:moveTo>
                    <a:lnTo>
                      <a:pt x="915456" y="0"/>
                    </a:lnTo>
                    <a:cubicBezTo>
                      <a:pt x="971892" y="0"/>
                      <a:pt x="1017643" y="45751"/>
                      <a:pt x="1017643" y="102187"/>
                    </a:cubicBezTo>
                    <a:lnTo>
                      <a:pt x="1017643" y="811102"/>
                    </a:lnTo>
                    <a:cubicBezTo>
                      <a:pt x="1017643" y="867538"/>
                      <a:pt x="971892" y="913289"/>
                      <a:pt x="915456" y="913289"/>
                    </a:cubicBezTo>
                    <a:lnTo>
                      <a:pt x="102187" y="913289"/>
                    </a:lnTo>
                    <a:cubicBezTo>
                      <a:pt x="45751" y="913289"/>
                      <a:pt x="0" y="867538"/>
                      <a:pt x="0" y="811102"/>
                    </a:cubicBezTo>
                    <a:lnTo>
                      <a:pt x="0" y="102187"/>
                    </a:lnTo>
                    <a:cubicBezTo>
                      <a:pt x="0" y="45751"/>
                      <a:pt x="45751" y="0"/>
                      <a:pt x="102187" y="0"/>
                    </a:cubicBezTo>
                    <a:close/>
                  </a:path>
                </a:pathLst>
              </a:custGeom>
              <a:solidFill>
                <a:srgbClr val="F36E29"/>
              </a:solidFill>
            </p:spPr>
            <p:txBody>
              <a:bodyPr/>
              <a:lstStyle/>
              <a:p>
                <a:endParaRPr lang="tr-TR" dirty="0"/>
              </a:p>
            </p:txBody>
          </p:sp>
          <p:sp>
            <p:nvSpPr>
              <p:cNvPr id="8" name="TextBox 14">
                <a:extLst>
                  <a:ext uri="{FF2B5EF4-FFF2-40B4-BE49-F238E27FC236}">
                    <a16:creationId xmlns:a16="http://schemas.microsoft.com/office/drawing/2014/main" id="{66C7343F-5BFB-A344-0BFD-7FC182E6E8CC}"/>
                  </a:ext>
                </a:extLst>
              </p:cNvPr>
              <p:cNvSpPr txBox="1"/>
              <p:nvPr/>
            </p:nvSpPr>
            <p:spPr>
              <a:xfrm>
                <a:off x="0" y="-38100"/>
                <a:ext cx="1017643" cy="951389"/>
              </a:xfrm>
              <a:prstGeom prst="rect">
                <a:avLst/>
              </a:prstGeom>
            </p:spPr>
            <p:txBody>
              <a:bodyPr lIns="50800" tIns="50800" rIns="50800" bIns="50800" rtlCol="0" anchor="ctr"/>
              <a:lstStyle/>
              <a:p>
                <a:pPr algn="ctr">
                  <a:lnSpc>
                    <a:spcPts val="2879"/>
                  </a:lnSpc>
                </a:pPr>
                <a:endParaRPr/>
              </a:p>
            </p:txBody>
          </p:sp>
        </p:grpSp>
        <p:sp>
          <p:nvSpPr>
            <p:cNvPr id="9" name="Freeform 15">
              <a:extLst>
                <a:ext uri="{FF2B5EF4-FFF2-40B4-BE49-F238E27FC236}">
                  <a16:creationId xmlns:a16="http://schemas.microsoft.com/office/drawing/2014/main" id="{868B554E-79C7-976D-A0F4-807488F4A0EB}"/>
                </a:ext>
              </a:extLst>
            </p:cNvPr>
            <p:cNvSpPr/>
            <p:nvPr/>
          </p:nvSpPr>
          <p:spPr>
            <a:xfrm>
              <a:off x="4676850" y="5954713"/>
              <a:ext cx="876300" cy="404193"/>
            </a:xfrm>
            <a:custGeom>
              <a:avLst/>
              <a:gdLst/>
              <a:ahLst/>
              <a:cxnLst/>
              <a:rect l="l" t="t" r="r" b="b"/>
              <a:pathLst>
                <a:path w="876300" h="404193">
                  <a:moveTo>
                    <a:pt x="0" y="0"/>
                  </a:moveTo>
                  <a:lnTo>
                    <a:pt x="876300" y="0"/>
                  </a:lnTo>
                  <a:lnTo>
                    <a:pt x="876300" y="404194"/>
                  </a:lnTo>
                  <a:lnTo>
                    <a:pt x="0" y="4041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0" name="TextBox 20">
              <a:extLst>
                <a:ext uri="{FF2B5EF4-FFF2-40B4-BE49-F238E27FC236}">
                  <a16:creationId xmlns:a16="http://schemas.microsoft.com/office/drawing/2014/main" id="{8177F55A-E411-9254-9001-BCC22D2646B0}"/>
                </a:ext>
              </a:extLst>
            </p:cNvPr>
            <p:cNvSpPr txBox="1"/>
            <p:nvPr/>
          </p:nvSpPr>
          <p:spPr>
            <a:xfrm>
              <a:off x="812986" y="4803807"/>
              <a:ext cx="3756968" cy="360163"/>
            </a:xfrm>
            <a:prstGeom prst="rect">
              <a:avLst/>
            </a:prstGeom>
          </p:spPr>
          <p:txBody>
            <a:bodyPr lIns="0" tIns="0" rIns="0" bIns="0" rtlCol="0" anchor="t">
              <a:spAutoFit/>
            </a:bodyPr>
            <a:lstStyle/>
            <a:p>
              <a:pPr algn="l">
                <a:lnSpc>
                  <a:spcPts val="2879"/>
                </a:lnSpc>
              </a:pPr>
              <a:endParaRPr lang="en-US" sz="2400" spc="20" dirty="0">
                <a:solidFill>
                  <a:srgbClr val="FFFFFF"/>
                </a:solidFill>
                <a:latin typeface="Calibri (MS)"/>
              </a:endParaRPr>
            </a:p>
          </p:txBody>
        </p:sp>
        <p:sp>
          <p:nvSpPr>
            <p:cNvPr id="11" name="Freeform 22">
              <a:extLst>
                <a:ext uri="{FF2B5EF4-FFF2-40B4-BE49-F238E27FC236}">
                  <a16:creationId xmlns:a16="http://schemas.microsoft.com/office/drawing/2014/main" id="{A30941FA-9ECF-458A-F62A-9485D71B90A1}"/>
                </a:ext>
              </a:extLst>
            </p:cNvPr>
            <p:cNvSpPr/>
            <p:nvPr/>
          </p:nvSpPr>
          <p:spPr>
            <a:xfrm>
              <a:off x="12734850" y="5954713"/>
              <a:ext cx="876300" cy="404193"/>
            </a:xfrm>
            <a:custGeom>
              <a:avLst/>
              <a:gdLst/>
              <a:ahLst/>
              <a:cxnLst/>
              <a:rect l="l" t="t" r="r" b="b"/>
              <a:pathLst>
                <a:path w="876300" h="404193">
                  <a:moveTo>
                    <a:pt x="0" y="0"/>
                  </a:moveTo>
                  <a:lnTo>
                    <a:pt x="876300" y="0"/>
                  </a:lnTo>
                  <a:lnTo>
                    <a:pt x="876300" y="404194"/>
                  </a:lnTo>
                  <a:lnTo>
                    <a:pt x="0" y="4041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pic>
          <p:nvPicPr>
            <p:cNvPr id="12" name="Resim 11" descr="metin, ekran görüntüsü, grafik tasarım, tasarım içeren bir resim&#10;&#10;Açıklama otomatik olarak oluşturuldu">
              <a:extLst>
                <a:ext uri="{FF2B5EF4-FFF2-40B4-BE49-F238E27FC236}">
                  <a16:creationId xmlns:a16="http://schemas.microsoft.com/office/drawing/2014/main" id="{4081F46E-C7FB-32B1-1466-83B5827264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8149" y="3696890"/>
              <a:ext cx="8770946" cy="5144927"/>
            </a:xfrm>
            <a:prstGeom prst="rect">
              <a:avLst/>
            </a:prstGeom>
          </p:spPr>
        </p:pic>
        <p:sp>
          <p:nvSpPr>
            <p:cNvPr id="13" name="Rectangle 3">
              <a:extLst>
                <a:ext uri="{FF2B5EF4-FFF2-40B4-BE49-F238E27FC236}">
                  <a16:creationId xmlns:a16="http://schemas.microsoft.com/office/drawing/2014/main" id="{53873C4A-CD88-5DFF-1489-BBFF63D8880A}"/>
                </a:ext>
              </a:extLst>
            </p:cNvPr>
            <p:cNvSpPr>
              <a:spLocks noChangeArrowheads="1"/>
            </p:cNvSpPr>
            <p:nvPr/>
          </p:nvSpPr>
          <p:spPr bwMode="auto">
            <a:xfrm>
              <a:off x="753997" y="4370600"/>
              <a:ext cx="3743144" cy="409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600" b="0" i="0" u="none" strike="noStrike" cap="none" normalizeH="0" baseline="0" dirty="0">
                <a:ln>
                  <a:noFill/>
                </a:ln>
                <a:solidFill>
                  <a:schemeClr val="bg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altLang="tr-TR" sz="1600" b="0" i="0" u="none" strike="noStrike" cap="none" normalizeH="0" baseline="0" dirty="0">
                  <a:ln>
                    <a:noFill/>
                  </a:ln>
                  <a:solidFill>
                    <a:schemeClr val="bg1"/>
                  </a:solidFill>
                  <a:effectLst/>
                </a:rPr>
                <a:t>Çeşme - Ilıca bölgesinde yaz aylarında turizme bağlı nüfus artışı yaşanmaktadır.</a:t>
              </a:r>
            </a:p>
            <a:p>
              <a:pPr marL="0" marR="0" lvl="0" indent="0" algn="just" defTabSz="914400" rtl="0" eaLnBrk="0" fontAlgn="base" latinLnBrk="0" hangingPunct="0">
                <a:lnSpc>
                  <a:spcPct val="100000"/>
                </a:lnSpc>
                <a:spcBef>
                  <a:spcPct val="0"/>
                </a:spcBef>
                <a:spcAft>
                  <a:spcPct val="0"/>
                </a:spcAft>
                <a:buClrTx/>
                <a:buSzTx/>
                <a:tabLst/>
              </a:pPr>
              <a:endParaRPr kumimoji="0" lang="tr-TR" altLang="tr-TR" sz="1600" b="0" i="0" u="none" strike="noStrike" cap="none" normalizeH="0" baseline="0" dirty="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altLang="tr-TR" sz="1600" b="0" i="0" u="none" strike="noStrike" cap="none" normalizeH="0" baseline="0" dirty="0">
                  <a:ln>
                    <a:noFill/>
                  </a:ln>
                  <a:solidFill>
                    <a:schemeClr val="bg1"/>
                  </a:solidFill>
                  <a:effectLst/>
                </a:rPr>
                <a:t>Bu artış, mevcut </a:t>
              </a:r>
              <a:r>
                <a:rPr lang="tr-TR" altLang="tr-TR" sz="1600" dirty="0">
                  <a:solidFill>
                    <a:schemeClr val="bg1"/>
                  </a:solidFill>
                </a:rPr>
                <a:t>şebeke </a:t>
              </a:r>
              <a:r>
                <a:rPr kumimoji="0" lang="tr-TR" altLang="tr-TR" sz="1600" b="0" i="0" u="none" strike="noStrike" cap="none" normalizeH="0" baseline="0" dirty="0">
                  <a:ln>
                    <a:noFill/>
                  </a:ln>
                  <a:solidFill>
                    <a:schemeClr val="bg1"/>
                  </a:solidFill>
                  <a:effectLst/>
                </a:rPr>
                <a:t> altyapısını zorlamaktadır.</a:t>
              </a:r>
            </a:p>
            <a:p>
              <a:pPr marL="0" marR="0" lvl="0" indent="0" algn="just" defTabSz="914400" rtl="0" eaLnBrk="0" fontAlgn="base" latinLnBrk="0" hangingPunct="0">
                <a:lnSpc>
                  <a:spcPct val="100000"/>
                </a:lnSpc>
                <a:spcBef>
                  <a:spcPct val="0"/>
                </a:spcBef>
                <a:spcAft>
                  <a:spcPct val="0"/>
                </a:spcAft>
                <a:buClrTx/>
                <a:buSzTx/>
                <a:tabLst/>
              </a:pPr>
              <a:endParaRPr kumimoji="0" lang="tr-TR" altLang="tr-TR" sz="1600" b="0" i="0" u="none" strike="noStrike" cap="none" normalizeH="0" baseline="0" dirty="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altLang="tr-TR" sz="1600" b="0" i="0" u="none" strike="noStrike" cap="none" normalizeH="0" baseline="0" dirty="0">
                  <a:ln>
                    <a:noFill/>
                  </a:ln>
                  <a:solidFill>
                    <a:schemeClr val="bg1"/>
                  </a:solidFill>
                  <a:effectLst/>
                </a:rPr>
                <a:t>Proje, ani enerji talebi artışlarına </a:t>
              </a:r>
              <a:r>
                <a:rPr lang="tr-TR" altLang="tr-TR" sz="1600" dirty="0">
                  <a:solidFill>
                    <a:schemeClr val="bg1"/>
                  </a:solidFill>
                </a:rPr>
                <a:t>çözüm önerisi olarak</a:t>
              </a:r>
              <a:r>
                <a:rPr kumimoji="0" lang="tr-TR" altLang="tr-TR" sz="1600" b="0" i="0" u="none" strike="noStrike" cap="none" normalizeH="0" baseline="0" dirty="0">
                  <a:ln>
                    <a:noFill/>
                  </a:ln>
                  <a:solidFill>
                    <a:schemeClr val="bg1"/>
                  </a:solidFill>
                  <a:effectLst/>
                </a:rPr>
                <a:t> mikro şebekelerin </a:t>
              </a:r>
              <a:r>
                <a:rPr lang="tr-TR" altLang="tr-TR" sz="1600" dirty="0">
                  <a:solidFill>
                    <a:schemeClr val="bg1"/>
                  </a:solidFill>
                </a:rPr>
                <a:t>yük dengeleme ve esneklik potansiyeli analiz edilmiştir</a:t>
              </a:r>
              <a:r>
                <a:rPr kumimoji="0" lang="tr-TR" altLang="tr-TR" sz="1600" b="0" i="0" u="none" strike="noStrike" cap="none" normalizeH="0" baseline="0" dirty="0">
                  <a:ln>
                    <a:noFill/>
                  </a:ln>
                  <a:solidFill>
                    <a:schemeClr val="bg1"/>
                  </a:solidFill>
                  <a:effectLst/>
                </a:rPr>
                <a:t>. </a:t>
              </a:r>
            </a:p>
          </p:txBody>
        </p:sp>
        <p:sp>
          <p:nvSpPr>
            <p:cNvPr id="14" name="Metin kutusu 13">
              <a:extLst>
                <a:ext uri="{FF2B5EF4-FFF2-40B4-BE49-F238E27FC236}">
                  <a16:creationId xmlns:a16="http://schemas.microsoft.com/office/drawing/2014/main" id="{2209F8D6-AB7F-83AB-0CF2-057A300CDCEB}"/>
                </a:ext>
              </a:extLst>
            </p:cNvPr>
            <p:cNvSpPr txBox="1"/>
            <p:nvPr/>
          </p:nvSpPr>
          <p:spPr>
            <a:xfrm>
              <a:off x="13831218" y="4582263"/>
              <a:ext cx="3643797" cy="3785525"/>
            </a:xfrm>
            <a:prstGeom prst="rect">
              <a:avLst/>
            </a:prstGeom>
            <a:noFill/>
          </p:spPr>
          <p:txBody>
            <a:bodyPr wrap="square">
              <a:spAutoFit/>
            </a:bodyPr>
            <a:lstStyle/>
            <a:p>
              <a:pPr marL="108000" indent="-108000" algn="just">
                <a:buFont typeface="Arial" panose="020B0604020202020204" pitchFamily="34" charset="0"/>
                <a:buChar char="•"/>
              </a:pPr>
              <a:r>
                <a:rPr lang="tr-TR" sz="1600" dirty="0">
                  <a:solidFill>
                    <a:schemeClr val="bg1"/>
                  </a:solidFill>
                </a:rPr>
                <a:t>Sistem tasarımı mevcut topolojiye elektrikli araç şarj istasyonları, yenilenebilir enerji kaynakları ve enerji depolama sistemlerinin </a:t>
              </a:r>
              <a:r>
                <a:rPr lang="tr-TR" sz="1600" dirty="0" err="1">
                  <a:solidFill>
                    <a:schemeClr val="bg1"/>
                  </a:solidFill>
                </a:rPr>
                <a:t>implemente</a:t>
              </a:r>
              <a:r>
                <a:rPr lang="tr-TR" sz="1600" dirty="0">
                  <a:solidFill>
                    <a:schemeClr val="bg1"/>
                  </a:solidFill>
                </a:rPr>
                <a:t> edilmesi ile simüle edilmiştir. </a:t>
              </a:r>
            </a:p>
            <a:p>
              <a:pPr marL="108000" indent="-108000" algn="just">
                <a:buFont typeface="Arial" panose="020B0604020202020204" pitchFamily="34" charset="0"/>
                <a:buChar char="•"/>
              </a:pPr>
              <a:endParaRPr lang="tr-TR" sz="1600" dirty="0">
                <a:solidFill>
                  <a:schemeClr val="bg1"/>
                </a:solidFill>
              </a:endParaRPr>
            </a:p>
            <a:p>
              <a:pPr marL="108000" indent="-108000" algn="just">
                <a:buFont typeface="Arial" panose="020B0604020202020204" pitchFamily="34" charset="0"/>
                <a:buChar char="•"/>
              </a:pPr>
              <a:r>
                <a:rPr lang="tr-TR" sz="1600" dirty="0">
                  <a:solidFill>
                    <a:schemeClr val="bg1"/>
                  </a:solidFill>
                </a:rPr>
                <a:t>Bölgedeki enerji arz güvenliği ve şebeke esnekliği incelenmiştir.</a:t>
              </a:r>
            </a:p>
          </p:txBody>
        </p:sp>
      </p:grpSp>
    </p:spTree>
    <p:extLst>
      <p:ext uri="{BB962C8B-B14F-4D97-AF65-F5344CB8AC3E}">
        <p14:creationId xmlns:p14="http://schemas.microsoft.com/office/powerpoint/2010/main" val="181371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25970" y="413249"/>
            <a:ext cx="7327615" cy="697832"/>
          </a:xfrm>
        </p:spPr>
        <p:txBody>
          <a:bodyPr>
            <a:noAutofit/>
          </a:bodyPr>
          <a:lstStyle/>
          <a:p>
            <a:r>
              <a:rPr lang="tr-TR" sz="3200" b="1" dirty="0">
                <a:latin typeface="Arial" panose="020B0604020202020204" pitchFamily="34" charset="0"/>
                <a:cs typeface="Arial" panose="020B0604020202020204" pitchFamily="34" charset="0"/>
              </a:rPr>
              <a:t>2. Mikro Şebeke ve Temel Bileşenleri</a:t>
            </a:r>
            <a:endParaRPr lang="fr-FR" sz="3200" b="1" dirty="0">
              <a:latin typeface="Arial" panose="020B0604020202020204" pitchFamily="34" charset="0"/>
              <a:cs typeface="Arial" panose="020B0604020202020204" pitchFamily="34" charset="0"/>
            </a:endParaRPr>
          </a:p>
        </p:txBody>
      </p:sp>
      <p:grpSp>
        <p:nvGrpSpPr>
          <p:cNvPr id="2" name="Group 2">
            <a:extLst>
              <a:ext uri="{FF2B5EF4-FFF2-40B4-BE49-F238E27FC236}">
                <a16:creationId xmlns:a16="http://schemas.microsoft.com/office/drawing/2014/main" id="{42EC814F-45DE-1C95-CC92-D4CB9F73EECD}"/>
              </a:ext>
            </a:extLst>
          </p:cNvPr>
          <p:cNvGrpSpPr/>
          <p:nvPr/>
        </p:nvGrpSpPr>
        <p:grpSpPr>
          <a:xfrm>
            <a:off x="2487412" y="1111081"/>
            <a:ext cx="7217175" cy="5067829"/>
            <a:chOff x="1305517" y="-192881"/>
            <a:chExt cx="10091383" cy="8057712"/>
          </a:xfrm>
        </p:grpSpPr>
        <p:sp>
          <p:nvSpPr>
            <p:cNvPr id="5" name="AutoShape 3">
              <a:extLst>
                <a:ext uri="{FF2B5EF4-FFF2-40B4-BE49-F238E27FC236}">
                  <a16:creationId xmlns:a16="http://schemas.microsoft.com/office/drawing/2014/main" id="{D469E557-F2B6-1373-1147-34512D2573EA}"/>
                </a:ext>
              </a:extLst>
            </p:cNvPr>
            <p:cNvSpPr/>
            <p:nvPr/>
          </p:nvSpPr>
          <p:spPr>
            <a:xfrm>
              <a:off x="5075291" y="566789"/>
              <a:ext cx="874876" cy="0"/>
            </a:xfrm>
            <a:prstGeom prst="line">
              <a:avLst/>
            </a:prstGeom>
            <a:ln w="12700" cap="flat">
              <a:solidFill>
                <a:srgbClr val="000000"/>
              </a:solidFill>
              <a:prstDash val="solid"/>
              <a:headEnd type="oval" w="lg" len="lg"/>
              <a:tailEnd type="none" w="sm" len="sm"/>
            </a:ln>
          </p:spPr>
          <p:txBody>
            <a:bodyPr/>
            <a:lstStyle/>
            <a:p>
              <a:endParaRPr lang="tr-TR"/>
            </a:p>
          </p:txBody>
        </p:sp>
        <p:sp>
          <p:nvSpPr>
            <p:cNvPr id="6" name="AutoShape 4">
              <a:extLst>
                <a:ext uri="{FF2B5EF4-FFF2-40B4-BE49-F238E27FC236}">
                  <a16:creationId xmlns:a16="http://schemas.microsoft.com/office/drawing/2014/main" id="{05442603-23C2-06DB-94FA-9632FD33DBE4}"/>
                </a:ext>
              </a:extLst>
            </p:cNvPr>
            <p:cNvSpPr/>
            <p:nvPr/>
          </p:nvSpPr>
          <p:spPr>
            <a:xfrm flipH="1" flipV="1">
              <a:off x="5943816" y="566789"/>
              <a:ext cx="0" cy="6747776"/>
            </a:xfrm>
            <a:prstGeom prst="line">
              <a:avLst/>
            </a:prstGeom>
            <a:ln w="12700" cap="flat">
              <a:solidFill>
                <a:srgbClr val="000000"/>
              </a:solidFill>
              <a:prstDash val="solid"/>
              <a:headEnd type="none" w="sm" len="sm"/>
              <a:tailEnd type="none" w="sm" len="sm"/>
            </a:ln>
          </p:spPr>
          <p:txBody>
            <a:bodyPr/>
            <a:lstStyle/>
            <a:p>
              <a:endParaRPr lang="tr-TR"/>
            </a:p>
          </p:txBody>
        </p:sp>
        <p:sp>
          <p:nvSpPr>
            <p:cNvPr id="7" name="AutoShape 5">
              <a:extLst>
                <a:ext uri="{FF2B5EF4-FFF2-40B4-BE49-F238E27FC236}">
                  <a16:creationId xmlns:a16="http://schemas.microsoft.com/office/drawing/2014/main" id="{1D2C8B42-E84C-9E4C-12A1-714B58E0B75B}"/>
                </a:ext>
              </a:extLst>
            </p:cNvPr>
            <p:cNvSpPr/>
            <p:nvPr/>
          </p:nvSpPr>
          <p:spPr>
            <a:xfrm flipH="1" flipV="1">
              <a:off x="6758389" y="566789"/>
              <a:ext cx="0" cy="6747776"/>
            </a:xfrm>
            <a:prstGeom prst="line">
              <a:avLst/>
            </a:prstGeom>
            <a:ln w="12700" cap="flat">
              <a:solidFill>
                <a:srgbClr val="000000"/>
              </a:solidFill>
              <a:prstDash val="solid"/>
              <a:headEnd type="none" w="sm" len="sm"/>
              <a:tailEnd type="none" w="sm" len="sm"/>
            </a:ln>
          </p:spPr>
          <p:txBody>
            <a:bodyPr/>
            <a:lstStyle/>
            <a:p>
              <a:endParaRPr lang="tr-TR"/>
            </a:p>
          </p:txBody>
        </p:sp>
        <p:sp>
          <p:nvSpPr>
            <p:cNvPr id="9" name="AutoShape 6">
              <a:extLst>
                <a:ext uri="{FF2B5EF4-FFF2-40B4-BE49-F238E27FC236}">
                  <a16:creationId xmlns:a16="http://schemas.microsoft.com/office/drawing/2014/main" id="{5DE42DE3-0D7B-1675-9D33-497B0270148F}"/>
                </a:ext>
              </a:extLst>
            </p:cNvPr>
            <p:cNvSpPr/>
            <p:nvPr/>
          </p:nvSpPr>
          <p:spPr>
            <a:xfrm>
              <a:off x="5075291" y="7320915"/>
              <a:ext cx="874876" cy="0"/>
            </a:xfrm>
            <a:prstGeom prst="line">
              <a:avLst/>
            </a:prstGeom>
            <a:ln w="12700" cap="flat">
              <a:solidFill>
                <a:srgbClr val="000000"/>
              </a:solidFill>
              <a:prstDash val="solid"/>
              <a:headEnd type="oval" w="lg" len="lg"/>
              <a:tailEnd type="none" w="sm" len="sm"/>
            </a:ln>
          </p:spPr>
          <p:txBody>
            <a:bodyPr/>
            <a:lstStyle/>
            <a:p>
              <a:endParaRPr lang="tr-TR"/>
            </a:p>
          </p:txBody>
        </p:sp>
        <p:sp>
          <p:nvSpPr>
            <p:cNvPr id="25" name="AutoShape 7">
              <a:extLst>
                <a:ext uri="{FF2B5EF4-FFF2-40B4-BE49-F238E27FC236}">
                  <a16:creationId xmlns:a16="http://schemas.microsoft.com/office/drawing/2014/main" id="{68B3E831-1C16-52E3-6A43-7431431F8E30}"/>
                </a:ext>
              </a:extLst>
            </p:cNvPr>
            <p:cNvSpPr/>
            <p:nvPr/>
          </p:nvSpPr>
          <p:spPr>
            <a:xfrm flipH="1">
              <a:off x="6752039" y="566789"/>
              <a:ext cx="874876" cy="0"/>
            </a:xfrm>
            <a:prstGeom prst="line">
              <a:avLst/>
            </a:prstGeom>
            <a:ln w="12700" cap="flat">
              <a:solidFill>
                <a:srgbClr val="000000"/>
              </a:solidFill>
              <a:prstDash val="solid"/>
              <a:headEnd type="oval" w="lg" len="lg"/>
              <a:tailEnd type="none" w="sm" len="sm"/>
            </a:ln>
          </p:spPr>
          <p:txBody>
            <a:bodyPr/>
            <a:lstStyle/>
            <a:p>
              <a:endParaRPr lang="tr-TR"/>
            </a:p>
          </p:txBody>
        </p:sp>
        <p:sp>
          <p:nvSpPr>
            <p:cNvPr id="26" name="AutoShape 8">
              <a:extLst>
                <a:ext uri="{FF2B5EF4-FFF2-40B4-BE49-F238E27FC236}">
                  <a16:creationId xmlns:a16="http://schemas.microsoft.com/office/drawing/2014/main" id="{90344572-E0A3-71FE-75CC-F3DD87C231BA}"/>
                </a:ext>
              </a:extLst>
            </p:cNvPr>
            <p:cNvSpPr/>
            <p:nvPr/>
          </p:nvSpPr>
          <p:spPr>
            <a:xfrm flipH="1">
              <a:off x="6752039" y="7320915"/>
              <a:ext cx="874876" cy="0"/>
            </a:xfrm>
            <a:prstGeom prst="line">
              <a:avLst/>
            </a:prstGeom>
            <a:ln w="12700" cap="flat">
              <a:solidFill>
                <a:srgbClr val="000000"/>
              </a:solidFill>
              <a:prstDash val="solid"/>
              <a:headEnd type="oval" w="lg" len="lg"/>
              <a:tailEnd type="none" w="sm" len="sm"/>
            </a:ln>
          </p:spPr>
          <p:txBody>
            <a:bodyPr/>
            <a:lstStyle/>
            <a:p>
              <a:endParaRPr lang="tr-TR"/>
            </a:p>
          </p:txBody>
        </p:sp>
        <p:sp>
          <p:nvSpPr>
            <p:cNvPr id="27" name="Freeform 9">
              <a:extLst>
                <a:ext uri="{FF2B5EF4-FFF2-40B4-BE49-F238E27FC236}">
                  <a16:creationId xmlns:a16="http://schemas.microsoft.com/office/drawing/2014/main" id="{7E1416CC-EFC1-238F-F59B-E634C1EF49E7}"/>
                </a:ext>
              </a:extLst>
            </p:cNvPr>
            <p:cNvSpPr/>
            <p:nvPr/>
          </p:nvSpPr>
          <p:spPr>
            <a:xfrm>
              <a:off x="4521933" y="2127024"/>
              <a:ext cx="3658339" cy="3621274"/>
            </a:xfrm>
            <a:custGeom>
              <a:avLst/>
              <a:gdLst/>
              <a:ahLst/>
              <a:cxnLst/>
              <a:rect l="l" t="t" r="r" b="b"/>
              <a:pathLst>
                <a:path w="3658339" h="3621274">
                  <a:moveTo>
                    <a:pt x="0" y="0"/>
                  </a:moveTo>
                  <a:lnTo>
                    <a:pt x="3658339" y="0"/>
                  </a:lnTo>
                  <a:lnTo>
                    <a:pt x="3658339" y="3621275"/>
                  </a:lnTo>
                  <a:lnTo>
                    <a:pt x="0" y="36212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nvGrpSpPr>
            <p:cNvPr id="28" name="Group 10">
              <a:extLst>
                <a:ext uri="{FF2B5EF4-FFF2-40B4-BE49-F238E27FC236}">
                  <a16:creationId xmlns:a16="http://schemas.microsoft.com/office/drawing/2014/main" id="{D79422B9-1375-E80D-3EE7-2644CF672D61}"/>
                </a:ext>
              </a:extLst>
            </p:cNvPr>
            <p:cNvGrpSpPr/>
            <p:nvPr/>
          </p:nvGrpSpPr>
          <p:grpSpPr>
            <a:xfrm>
              <a:off x="8346707" y="-186099"/>
              <a:ext cx="3050193" cy="1300195"/>
              <a:chOff x="0" y="-38100"/>
              <a:chExt cx="602507" cy="256829"/>
            </a:xfrm>
          </p:grpSpPr>
          <p:sp>
            <p:nvSpPr>
              <p:cNvPr id="78" name="Freeform 11">
                <a:extLst>
                  <a:ext uri="{FF2B5EF4-FFF2-40B4-BE49-F238E27FC236}">
                    <a16:creationId xmlns:a16="http://schemas.microsoft.com/office/drawing/2014/main" id="{3928D57D-59D4-390B-1B55-1C6EC85DAB0D}"/>
                  </a:ext>
                </a:extLst>
              </p:cNvPr>
              <p:cNvSpPr/>
              <p:nvPr/>
            </p:nvSpPr>
            <p:spPr>
              <a:xfrm>
                <a:off x="0" y="0"/>
                <a:ext cx="602507" cy="218729"/>
              </a:xfrm>
              <a:custGeom>
                <a:avLst/>
                <a:gdLst/>
                <a:ahLst/>
                <a:cxnLst/>
                <a:rect l="l" t="t" r="r" b="b"/>
                <a:pathLst>
                  <a:path w="602507" h="218729">
                    <a:moveTo>
                      <a:pt x="109364" y="0"/>
                    </a:moveTo>
                    <a:lnTo>
                      <a:pt x="493143" y="0"/>
                    </a:lnTo>
                    <a:cubicBezTo>
                      <a:pt x="522148" y="0"/>
                      <a:pt x="549965" y="11522"/>
                      <a:pt x="570475" y="32032"/>
                    </a:cubicBezTo>
                    <a:cubicBezTo>
                      <a:pt x="590985" y="52542"/>
                      <a:pt x="602507" y="80359"/>
                      <a:pt x="602507" y="109364"/>
                    </a:cubicBezTo>
                    <a:lnTo>
                      <a:pt x="602507" y="109364"/>
                    </a:lnTo>
                    <a:cubicBezTo>
                      <a:pt x="602507" y="169765"/>
                      <a:pt x="553543" y="218729"/>
                      <a:pt x="493143" y="218729"/>
                    </a:cubicBezTo>
                    <a:lnTo>
                      <a:pt x="109364" y="218729"/>
                    </a:lnTo>
                    <a:cubicBezTo>
                      <a:pt x="80359" y="218729"/>
                      <a:pt x="52542" y="207206"/>
                      <a:pt x="32032" y="186697"/>
                    </a:cubicBezTo>
                    <a:cubicBezTo>
                      <a:pt x="11522" y="166187"/>
                      <a:pt x="0" y="138370"/>
                      <a:pt x="0" y="109364"/>
                    </a:cubicBezTo>
                    <a:lnTo>
                      <a:pt x="0" y="109364"/>
                    </a:lnTo>
                    <a:cubicBezTo>
                      <a:pt x="0" y="80359"/>
                      <a:pt x="11522" y="52542"/>
                      <a:pt x="32032" y="32032"/>
                    </a:cubicBezTo>
                    <a:cubicBezTo>
                      <a:pt x="52542" y="11522"/>
                      <a:pt x="80359" y="0"/>
                      <a:pt x="109364" y="0"/>
                    </a:cubicBezTo>
                    <a:close/>
                  </a:path>
                </a:pathLst>
              </a:custGeom>
              <a:gradFill rotWithShape="1">
                <a:gsLst>
                  <a:gs pos="0">
                    <a:srgbClr val="000000">
                      <a:alpha val="100000"/>
                    </a:srgbClr>
                  </a:gs>
                  <a:gs pos="100000">
                    <a:srgbClr val="3533CD">
                      <a:alpha val="100000"/>
                    </a:srgbClr>
                  </a:gs>
                </a:gsLst>
                <a:lin ang="0"/>
              </a:gradFill>
            </p:spPr>
            <p:txBody>
              <a:bodyPr/>
              <a:lstStyle/>
              <a:p>
                <a:endParaRPr lang="tr-TR"/>
              </a:p>
            </p:txBody>
          </p:sp>
          <p:sp>
            <p:nvSpPr>
              <p:cNvPr id="79" name="TextBox 12">
                <a:extLst>
                  <a:ext uri="{FF2B5EF4-FFF2-40B4-BE49-F238E27FC236}">
                    <a16:creationId xmlns:a16="http://schemas.microsoft.com/office/drawing/2014/main" id="{11CAAEE6-C93B-B52F-0566-54E09A68CB6E}"/>
                  </a:ext>
                </a:extLst>
              </p:cNvPr>
              <p:cNvSpPr txBox="1"/>
              <p:nvPr/>
            </p:nvSpPr>
            <p:spPr>
              <a:xfrm>
                <a:off x="0" y="-38100"/>
                <a:ext cx="602507" cy="256829"/>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17"/>
                  </a:lnSpc>
                </a:pPr>
                <a:endParaRPr/>
              </a:p>
            </p:txBody>
          </p:sp>
        </p:grpSp>
        <p:grpSp>
          <p:nvGrpSpPr>
            <p:cNvPr id="41" name="Group 13">
              <a:extLst>
                <a:ext uri="{FF2B5EF4-FFF2-40B4-BE49-F238E27FC236}">
                  <a16:creationId xmlns:a16="http://schemas.microsoft.com/office/drawing/2014/main" id="{6E0DEF58-BC44-C36D-1C41-C71E2CF3889B}"/>
                </a:ext>
              </a:extLst>
            </p:cNvPr>
            <p:cNvGrpSpPr/>
            <p:nvPr/>
          </p:nvGrpSpPr>
          <p:grpSpPr>
            <a:xfrm>
              <a:off x="8346707" y="6555646"/>
              <a:ext cx="3050193" cy="1300195"/>
              <a:chOff x="0" y="-38100"/>
              <a:chExt cx="602507" cy="256829"/>
            </a:xfrm>
          </p:grpSpPr>
          <p:sp>
            <p:nvSpPr>
              <p:cNvPr id="76" name="Freeform 14">
                <a:extLst>
                  <a:ext uri="{FF2B5EF4-FFF2-40B4-BE49-F238E27FC236}">
                    <a16:creationId xmlns:a16="http://schemas.microsoft.com/office/drawing/2014/main" id="{6FA214D7-6CC3-A8B5-3C6D-0D764E25316F}"/>
                  </a:ext>
                </a:extLst>
              </p:cNvPr>
              <p:cNvSpPr/>
              <p:nvPr/>
            </p:nvSpPr>
            <p:spPr>
              <a:xfrm>
                <a:off x="0" y="0"/>
                <a:ext cx="602507" cy="218729"/>
              </a:xfrm>
              <a:custGeom>
                <a:avLst/>
                <a:gdLst/>
                <a:ahLst/>
                <a:cxnLst/>
                <a:rect l="l" t="t" r="r" b="b"/>
                <a:pathLst>
                  <a:path w="602507" h="218729">
                    <a:moveTo>
                      <a:pt x="109364" y="0"/>
                    </a:moveTo>
                    <a:lnTo>
                      <a:pt x="493143" y="0"/>
                    </a:lnTo>
                    <a:cubicBezTo>
                      <a:pt x="522148" y="0"/>
                      <a:pt x="549965" y="11522"/>
                      <a:pt x="570475" y="32032"/>
                    </a:cubicBezTo>
                    <a:cubicBezTo>
                      <a:pt x="590985" y="52542"/>
                      <a:pt x="602507" y="80359"/>
                      <a:pt x="602507" y="109364"/>
                    </a:cubicBezTo>
                    <a:lnTo>
                      <a:pt x="602507" y="109364"/>
                    </a:lnTo>
                    <a:cubicBezTo>
                      <a:pt x="602507" y="169765"/>
                      <a:pt x="553543" y="218729"/>
                      <a:pt x="493143" y="218729"/>
                    </a:cubicBezTo>
                    <a:lnTo>
                      <a:pt x="109364" y="218729"/>
                    </a:lnTo>
                    <a:cubicBezTo>
                      <a:pt x="80359" y="218729"/>
                      <a:pt x="52542" y="207206"/>
                      <a:pt x="32032" y="186697"/>
                    </a:cubicBezTo>
                    <a:cubicBezTo>
                      <a:pt x="11522" y="166187"/>
                      <a:pt x="0" y="138370"/>
                      <a:pt x="0" y="109364"/>
                    </a:cubicBezTo>
                    <a:lnTo>
                      <a:pt x="0" y="109364"/>
                    </a:lnTo>
                    <a:cubicBezTo>
                      <a:pt x="0" y="80359"/>
                      <a:pt x="11522" y="52542"/>
                      <a:pt x="32032" y="32032"/>
                    </a:cubicBezTo>
                    <a:cubicBezTo>
                      <a:pt x="52542" y="11522"/>
                      <a:pt x="80359" y="0"/>
                      <a:pt x="109364" y="0"/>
                    </a:cubicBezTo>
                    <a:close/>
                  </a:path>
                </a:pathLst>
              </a:custGeom>
              <a:gradFill rotWithShape="1">
                <a:gsLst>
                  <a:gs pos="0">
                    <a:srgbClr val="000000">
                      <a:alpha val="100000"/>
                    </a:srgbClr>
                  </a:gs>
                  <a:gs pos="100000">
                    <a:srgbClr val="3533CD">
                      <a:alpha val="100000"/>
                    </a:srgbClr>
                  </a:gs>
                </a:gsLst>
                <a:lin ang="0"/>
              </a:gradFill>
            </p:spPr>
            <p:txBody>
              <a:bodyPr/>
              <a:lstStyle/>
              <a:p>
                <a:endParaRPr lang="tr-TR"/>
              </a:p>
            </p:txBody>
          </p:sp>
          <p:sp>
            <p:nvSpPr>
              <p:cNvPr id="77" name="TextBox 15">
                <a:extLst>
                  <a:ext uri="{FF2B5EF4-FFF2-40B4-BE49-F238E27FC236}">
                    <a16:creationId xmlns:a16="http://schemas.microsoft.com/office/drawing/2014/main" id="{7DE5CA5D-B7AA-F2FD-B27A-45A1B21E16DC}"/>
                  </a:ext>
                </a:extLst>
              </p:cNvPr>
              <p:cNvSpPr txBox="1"/>
              <p:nvPr/>
            </p:nvSpPr>
            <p:spPr>
              <a:xfrm>
                <a:off x="0" y="-38100"/>
                <a:ext cx="602507" cy="256829"/>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17"/>
                  </a:lnSpc>
                </a:pPr>
                <a:endParaRPr/>
              </a:p>
            </p:txBody>
          </p:sp>
        </p:grpSp>
        <p:grpSp>
          <p:nvGrpSpPr>
            <p:cNvPr id="42" name="Group 16">
              <a:extLst>
                <a:ext uri="{FF2B5EF4-FFF2-40B4-BE49-F238E27FC236}">
                  <a16:creationId xmlns:a16="http://schemas.microsoft.com/office/drawing/2014/main" id="{DDB91F19-135A-7E08-CD44-8AAEDF189756}"/>
                </a:ext>
              </a:extLst>
            </p:cNvPr>
            <p:cNvGrpSpPr/>
            <p:nvPr/>
          </p:nvGrpSpPr>
          <p:grpSpPr>
            <a:xfrm>
              <a:off x="1305517" y="-192881"/>
              <a:ext cx="3049981" cy="1300195"/>
              <a:chOff x="0" y="-38100"/>
              <a:chExt cx="602465" cy="256829"/>
            </a:xfrm>
          </p:grpSpPr>
          <p:sp>
            <p:nvSpPr>
              <p:cNvPr id="74" name="Freeform 17">
                <a:extLst>
                  <a:ext uri="{FF2B5EF4-FFF2-40B4-BE49-F238E27FC236}">
                    <a16:creationId xmlns:a16="http://schemas.microsoft.com/office/drawing/2014/main" id="{A1C16CF3-795E-B8E3-AC95-7597A2BD2111}"/>
                  </a:ext>
                </a:extLst>
              </p:cNvPr>
              <p:cNvSpPr/>
              <p:nvPr/>
            </p:nvSpPr>
            <p:spPr>
              <a:xfrm>
                <a:off x="0" y="0"/>
                <a:ext cx="602465" cy="218729"/>
              </a:xfrm>
              <a:custGeom>
                <a:avLst/>
                <a:gdLst/>
                <a:ahLst/>
                <a:cxnLst/>
                <a:rect l="l" t="t" r="r" b="b"/>
                <a:pathLst>
                  <a:path w="602465" h="218729">
                    <a:moveTo>
                      <a:pt x="109364" y="0"/>
                    </a:moveTo>
                    <a:lnTo>
                      <a:pt x="493101" y="0"/>
                    </a:lnTo>
                    <a:cubicBezTo>
                      <a:pt x="522106" y="0"/>
                      <a:pt x="549924" y="11522"/>
                      <a:pt x="570433" y="32032"/>
                    </a:cubicBezTo>
                    <a:cubicBezTo>
                      <a:pt x="590943" y="52542"/>
                      <a:pt x="602465" y="80359"/>
                      <a:pt x="602465" y="109364"/>
                    </a:cubicBezTo>
                    <a:lnTo>
                      <a:pt x="602465" y="109364"/>
                    </a:lnTo>
                    <a:cubicBezTo>
                      <a:pt x="602465" y="169765"/>
                      <a:pt x="553501" y="218729"/>
                      <a:pt x="493101" y="218729"/>
                    </a:cubicBezTo>
                    <a:lnTo>
                      <a:pt x="109364" y="218729"/>
                    </a:lnTo>
                    <a:cubicBezTo>
                      <a:pt x="80359" y="218729"/>
                      <a:pt x="52542" y="207206"/>
                      <a:pt x="32032" y="186697"/>
                    </a:cubicBezTo>
                    <a:cubicBezTo>
                      <a:pt x="11522" y="166187"/>
                      <a:pt x="0" y="138370"/>
                      <a:pt x="0" y="109364"/>
                    </a:cubicBezTo>
                    <a:lnTo>
                      <a:pt x="0" y="109364"/>
                    </a:lnTo>
                    <a:cubicBezTo>
                      <a:pt x="0" y="80359"/>
                      <a:pt x="11522" y="52542"/>
                      <a:pt x="32032" y="32032"/>
                    </a:cubicBezTo>
                    <a:cubicBezTo>
                      <a:pt x="52542" y="11522"/>
                      <a:pt x="80359" y="0"/>
                      <a:pt x="109364" y="0"/>
                    </a:cubicBezTo>
                    <a:close/>
                  </a:path>
                </a:pathLst>
              </a:custGeom>
              <a:solidFill>
                <a:srgbClr val="0087B2"/>
              </a:solidFill>
            </p:spPr>
            <p:txBody>
              <a:bodyPr/>
              <a:lstStyle/>
              <a:p>
                <a:endParaRPr lang="tr-TR"/>
              </a:p>
            </p:txBody>
          </p:sp>
          <p:sp>
            <p:nvSpPr>
              <p:cNvPr id="75" name="TextBox 18">
                <a:extLst>
                  <a:ext uri="{FF2B5EF4-FFF2-40B4-BE49-F238E27FC236}">
                    <a16:creationId xmlns:a16="http://schemas.microsoft.com/office/drawing/2014/main" id="{C15742B7-5C54-3E51-0D48-850B572D431A}"/>
                  </a:ext>
                </a:extLst>
              </p:cNvPr>
              <p:cNvSpPr txBox="1"/>
              <p:nvPr/>
            </p:nvSpPr>
            <p:spPr>
              <a:xfrm>
                <a:off x="0" y="-38100"/>
                <a:ext cx="602465" cy="256829"/>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17"/>
                  </a:lnSpc>
                </a:pPr>
                <a:endParaRPr/>
              </a:p>
            </p:txBody>
          </p:sp>
        </p:grpSp>
        <p:grpSp>
          <p:nvGrpSpPr>
            <p:cNvPr id="45" name="Group 19">
              <a:extLst>
                <a:ext uri="{FF2B5EF4-FFF2-40B4-BE49-F238E27FC236}">
                  <a16:creationId xmlns:a16="http://schemas.microsoft.com/office/drawing/2014/main" id="{E4BB2B5B-0AA8-EE52-7A87-5226392C5C75}"/>
                </a:ext>
              </a:extLst>
            </p:cNvPr>
            <p:cNvGrpSpPr/>
            <p:nvPr/>
          </p:nvGrpSpPr>
          <p:grpSpPr>
            <a:xfrm>
              <a:off x="1305517" y="6555646"/>
              <a:ext cx="3049981" cy="1300195"/>
              <a:chOff x="0" y="-38100"/>
              <a:chExt cx="602465" cy="256829"/>
            </a:xfrm>
          </p:grpSpPr>
          <p:sp>
            <p:nvSpPr>
              <p:cNvPr id="72" name="Freeform 20">
                <a:extLst>
                  <a:ext uri="{FF2B5EF4-FFF2-40B4-BE49-F238E27FC236}">
                    <a16:creationId xmlns:a16="http://schemas.microsoft.com/office/drawing/2014/main" id="{E30340D1-62D1-EB7C-674D-14C7733E948B}"/>
                  </a:ext>
                </a:extLst>
              </p:cNvPr>
              <p:cNvSpPr/>
              <p:nvPr/>
            </p:nvSpPr>
            <p:spPr>
              <a:xfrm>
                <a:off x="0" y="0"/>
                <a:ext cx="602465" cy="218729"/>
              </a:xfrm>
              <a:custGeom>
                <a:avLst/>
                <a:gdLst/>
                <a:ahLst/>
                <a:cxnLst/>
                <a:rect l="l" t="t" r="r" b="b"/>
                <a:pathLst>
                  <a:path w="602465" h="218729">
                    <a:moveTo>
                      <a:pt x="109364" y="0"/>
                    </a:moveTo>
                    <a:lnTo>
                      <a:pt x="493101" y="0"/>
                    </a:lnTo>
                    <a:cubicBezTo>
                      <a:pt x="522106" y="0"/>
                      <a:pt x="549924" y="11522"/>
                      <a:pt x="570433" y="32032"/>
                    </a:cubicBezTo>
                    <a:cubicBezTo>
                      <a:pt x="590943" y="52542"/>
                      <a:pt x="602465" y="80359"/>
                      <a:pt x="602465" y="109364"/>
                    </a:cubicBezTo>
                    <a:lnTo>
                      <a:pt x="602465" y="109364"/>
                    </a:lnTo>
                    <a:cubicBezTo>
                      <a:pt x="602465" y="169765"/>
                      <a:pt x="553501" y="218729"/>
                      <a:pt x="493101" y="218729"/>
                    </a:cubicBezTo>
                    <a:lnTo>
                      <a:pt x="109364" y="218729"/>
                    </a:lnTo>
                    <a:cubicBezTo>
                      <a:pt x="80359" y="218729"/>
                      <a:pt x="52542" y="207206"/>
                      <a:pt x="32032" y="186697"/>
                    </a:cubicBezTo>
                    <a:cubicBezTo>
                      <a:pt x="11522" y="166187"/>
                      <a:pt x="0" y="138370"/>
                      <a:pt x="0" y="109364"/>
                    </a:cubicBezTo>
                    <a:lnTo>
                      <a:pt x="0" y="109364"/>
                    </a:lnTo>
                    <a:cubicBezTo>
                      <a:pt x="0" y="80359"/>
                      <a:pt x="11522" y="52542"/>
                      <a:pt x="32032" y="32032"/>
                    </a:cubicBezTo>
                    <a:cubicBezTo>
                      <a:pt x="52542" y="11522"/>
                      <a:pt x="80359" y="0"/>
                      <a:pt x="109364" y="0"/>
                    </a:cubicBezTo>
                    <a:close/>
                  </a:path>
                </a:pathLst>
              </a:custGeom>
              <a:solidFill>
                <a:srgbClr val="0087B2"/>
              </a:solidFill>
            </p:spPr>
            <p:txBody>
              <a:bodyPr/>
              <a:lstStyle/>
              <a:p>
                <a:endParaRPr lang="tr-TR"/>
              </a:p>
            </p:txBody>
          </p:sp>
          <p:sp>
            <p:nvSpPr>
              <p:cNvPr id="73" name="TextBox 21">
                <a:extLst>
                  <a:ext uri="{FF2B5EF4-FFF2-40B4-BE49-F238E27FC236}">
                    <a16:creationId xmlns:a16="http://schemas.microsoft.com/office/drawing/2014/main" id="{EB49D6BA-E7FE-2E4A-574C-31DAF91EE04C}"/>
                  </a:ext>
                </a:extLst>
              </p:cNvPr>
              <p:cNvSpPr txBox="1"/>
              <p:nvPr/>
            </p:nvSpPr>
            <p:spPr>
              <a:xfrm>
                <a:off x="0" y="-38100"/>
                <a:ext cx="602465" cy="256829"/>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17"/>
                  </a:lnSpc>
                </a:pPr>
                <a:endParaRPr/>
              </a:p>
            </p:txBody>
          </p:sp>
        </p:grpSp>
        <p:sp>
          <p:nvSpPr>
            <p:cNvPr id="46" name="Freeform 22">
              <a:extLst>
                <a:ext uri="{FF2B5EF4-FFF2-40B4-BE49-F238E27FC236}">
                  <a16:creationId xmlns:a16="http://schemas.microsoft.com/office/drawing/2014/main" id="{D4276531-F4F8-E91B-8ADD-9E287E69789B}"/>
                </a:ext>
              </a:extLst>
            </p:cNvPr>
            <p:cNvSpPr/>
            <p:nvPr/>
          </p:nvSpPr>
          <p:spPr>
            <a:xfrm>
              <a:off x="3799600" y="6782"/>
              <a:ext cx="1111796" cy="1100532"/>
            </a:xfrm>
            <a:custGeom>
              <a:avLst/>
              <a:gdLst/>
              <a:ahLst/>
              <a:cxnLst/>
              <a:rect l="l" t="t" r="r" b="b"/>
              <a:pathLst>
                <a:path w="1111796" h="1100532">
                  <a:moveTo>
                    <a:pt x="0" y="0"/>
                  </a:moveTo>
                  <a:lnTo>
                    <a:pt x="1111796" y="0"/>
                  </a:lnTo>
                  <a:lnTo>
                    <a:pt x="1111796" y="1100532"/>
                  </a:lnTo>
                  <a:lnTo>
                    <a:pt x="0" y="11005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56" name="Freeform 23">
              <a:extLst>
                <a:ext uri="{FF2B5EF4-FFF2-40B4-BE49-F238E27FC236}">
                  <a16:creationId xmlns:a16="http://schemas.microsoft.com/office/drawing/2014/main" id="{8A0844A2-F3C1-DCF2-3FCE-AAD205585975}"/>
                </a:ext>
              </a:extLst>
            </p:cNvPr>
            <p:cNvSpPr/>
            <p:nvPr/>
          </p:nvSpPr>
          <p:spPr>
            <a:xfrm>
              <a:off x="3799600" y="6764299"/>
              <a:ext cx="1111796" cy="1100532"/>
            </a:xfrm>
            <a:custGeom>
              <a:avLst/>
              <a:gdLst/>
              <a:ahLst/>
              <a:cxnLst/>
              <a:rect l="l" t="t" r="r" b="b"/>
              <a:pathLst>
                <a:path w="1111796" h="1100532">
                  <a:moveTo>
                    <a:pt x="0" y="0"/>
                  </a:moveTo>
                  <a:lnTo>
                    <a:pt x="1111796" y="0"/>
                  </a:lnTo>
                  <a:lnTo>
                    <a:pt x="1111796" y="1100531"/>
                  </a:lnTo>
                  <a:lnTo>
                    <a:pt x="0" y="11005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7" name="Freeform 24">
              <a:extLst>
                <a:ext uri="{FF2B5EF4-FFF2-40B4-BE49-F238E27FC236}">
                  <a16:creationId xmlns:a16="http://schemas.microsoft.com/office/drawing/2014/main" id="{DE43078B-67FB-0190-F359-9A6D8066A62B}"/>
                </a:ext>
              </a:extLst>
            </p:cNvPr>
            <p:cNvSpPr/>
            <p:nvPr/>
          </p:nvSpPr>
          <p:spPr>
            <a:xfrm>
              <a:off x="7790809" y="6782"/>
              <a:ext cx="1111796" cy="1100532"/>
            </a:xfrm>
            <a:custGeom>
              <a:avLst/>
              <a:gdLst/>
              <a:ahLst/>
              <a:cxnLst/>
              <a:rect l="l" t="t" r="r" b="b"/>
              <a:pathLst>
                <a:path w="1111796" h="1100532">
                  <a:moveTo>
                    <a:pt x="0" y="0"/>
                  </a:moveTo>
                  <a:lnTo>
                    <a:pt x="1111796" y="0"/>
                  </a:lnTo>
                  <a:lnTo>
                    <a:pt x="1111796" y="1100532"/>
                  </a:lnTo>
                  <a:lnTo>
                    <a:pt x="0" y="11005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58" name="Freeform 25">
              <a:extLst>
                <a:ext uri="{FF2B5EF4-FFF2-40B4-BE49-F238E27FC236}">
                  <a16:creationId xmlns:a16="http://schemas.microsoft.com/office/drawing/2014/main" id="{8F57A345-48FE-702C-0573-9DDC5DB22311}"/>
                </a:ext>
              </a:extLst>
            </p:cNvPr>
            <p:cNvSpPr/>
            <p:nvPr/>
          </p:nvSpPr>
          <p:spPr>
            <a:xfrm>
              <a:off x="7790809" y="6764299"/>
              <a:ext cx="1111796" cy="1100532"/>
            </a:xfrm>
            <a:custGeom>
              <a:avLst/>
              <a:gdLst/>
              <a:ahLst/>
              <a:cxnLst/>
              <a:rect l="l" t="t" r="r" b="b"/>
              <a:pathLst>
                <a:path w="1111796" h="1100532">
                  <a:moveTo>
                    <a:pt x="0" y="0"/>
                  </a:moveTo>
                  <a:lnTo>
                    <a:pt x="1111796" y="0"/>
                  </a:lnTo>
                  <a:lnTo>
                    <a:pt x="1111796" y="1100531"/>
                  </a:lnTo>
                  <a:lnTo>
                    <a:pt x="0" y="11005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2" name="Freeform 29">
              <a:extLst>
                <a:ext uri="{FF2B5EF4-FFF2-40B4-BE49-F238E27FC236}">
                  <a16:creationId xmlns:a16="http://schemas.microsoft.com/office/drawing/2014/main" id="{EBF53464-BC82-6CAF-4C1C-8546BD93966D}"/>
                </a:ext>
              </a:extLst>
            </p:cNvPr>
            <p:cNvSpPr/>
            <p:nvPr/>
          </p:nvSpPr>
          <p:spPr>
            <a:xfrm>
              <a:off x="8076527" y="7044384"/>
              <a:ext cx="540361" cy="540361"/>
            </a:xfrm>
            <a:custGeom>
              <a:avLst/>
              <a:gdLst/>
              <a:ahLst/>
              <a:cxnLst/>
              <a:rect l="l" t="t" r="r" b="b"/>
              <a:pathLst>
                <a:path w="540361" h="540361">
                  <a:moveTo>
                    <a:pt x="0" y="0"/>
                  </a:moveTo>
                  <a:lnTo>
                    <a:pt x="540361" y="0"/>
                  </a:lnTo>
                  <a:lnTo>
                    <a:pt x="540361" y="540361"/>
                  </a:lnTo>
                  <a:lnTo>
                    <a:pt x="0" y="5403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3" name="TextBox 30">
              <a:extLst>
                <a:ext uri="{FF2B5EF4-FFF2-40B4-BE49-F238E27FC236}">
                  <a16:creationId xmlns:a16="http://schemas.microsoft.com/office/drawing/2014/main" id="{50977196-97EE-BD42-95B5-0E320EB5AA82}"/>
                </a:ext>
              </a:extLst>
            </p:cNvPr>
            <p:cNvSpPr txBox="1"/>
            <p:nvPr/>
          </p:nvSpPr>
          <p:spPr>
            <a:xfrm>
              <a:off x="5075291" y="3232183"/>
              <a:ext cx="2551624" cy="130618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3885"/>
                </a:lnSpc>
                <a:spcBef>
                  <a:spcPct val="0"/>
                </a:spcBef>
              </a:pPr>
              <a:r>
                <a:rPr lang="en-US" sz="2775" b="1" dirty="0" err="1">
                  <a:solidFill>
                    <a:srgbClr val="2C2A32"/>
                  </a:solidFill>
                  <a:latin typeface="Arial Bold"/>
                  <a:ea typeface="Arial Bold"/>
                  <a:cs typeface="Arial Bold"/>
                  <a:sym typeface="Arial Bold"/>
                </a:rPr>
                <a:t>Mikro</a:t>
              </a:r>
              <a:r>
                <a:rPr lang="en-US" sz="2775" b="1" dirty="0">
                  <a:solidFill>
                    <a:srgbClr val="2C2A32"/>
                  </a:solidFill>
                  <a:latin typeface="Arial Bold"/>
                  <a:ea typeface="Arial Bold"/>
                  <a:cs typeface="Arial Bold"/>
                  <a:sym typeface="Arial Bold"/>
                </a:rPr>
                <a:t> </a:t>
              </a:r>
              <a:r>
                <a:rPr lang="en-US" sz="2775" b="1" dirty="0" err="1">
                  <a:solidFill>
                    <a:srgbClr val="2C2A32"/>
                  </a:solidFill>
                  <a:latin typeface="Arial Bold"/>
                  <a:ea typeface="Arial Bold"/>
                  <a:cs typeface="Arial Bold"/>
                  <a:sym typeface="Arial Bold"/>
                </a:rPr>
                <a:t>Şebeke</a:t>
              </a:r>
              <a:endParaRPr lang="en-US" sz="2775" b="1" dirty="0">
                <a:solidFill>
                  <a:srgbClr val="2C2A32"/>
                </a:solidFill>
                <a:latin typeface="Arial Bold"/>
                <a:ea typeface="Arial Bold"/>
                <a:cs typeface="Arial Bold"/>
                <a:sym typeface="Arial Bold"/>
              </a:endParaRPr>
            </a:p>
          </p:txBody>
        </p:sp>
        <p:sp>
          <p:nvSpPr>
            <p:cNvPr id="64" name="TextBox 31">
              <a:extLst>
                <a:ext uri="{FF2B5EF4-FFF2-40B4-BE49-F238E27FC236}">
                  <a16:creationId xmlns:a16="http://schemas.microsoft.com/office/drawing/2014/main" id="{892B1755-57DE-26C1-AE05-2FD9F3CCC655}"/>
                </a:ext>
              </a:extLst>
            </p:cNvPr>
            <p:cNvSpPr txBox="1"/>
            <p:nvPr/>
          </p:nvSpPr>
          <p:spPr>
            <a:xfrm>
              <a:off x="1543798" y="275626"/>
              <a:ext cx="2113432" cy="53721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r">
                <a:lnSpc>
                  <a:spcPts val="1679"/>
                </a:lnSpc>
                <a:spcBef>
                  <a:spcPct val="0"/>
                </a:spcBef>
              </a:pPr>
              <a:r>
                <a:rPr lang="en-US" sz="1200" b="1">
                  <a:solidFill>
                    <a:srgbClr val="FEFEFE"/>
                  </a:solidFill>
                  <a:latin typeface="Montserrat Bold"/>
                  <a:ea typeface="Montserrat Bold"/>
                  <a:cs typeface="Montserrat Bold"/>
                  <a:sym typeface="Montserrat Bold"/>
                </a:rPr>
                <a:t>Yenilenebilir Enerji Kaynağı</a:t>
              </a:r>
            </a:p>
          </p:txBody>
        </p:sp>
        <p:sp>
          <p:nvSpPr>
            <p:cNvPr id="69" name="TextBox 36">
              <a:extLst>
                <a:ext uri="{FF2B5EF4-FFF2-40B4-BE49-F238E27FC236}">
                  <a16:creationId xmlns:a16="http://schemas.microsoft.com/office/drawing/2014/main" id="{F44A6947-B6E3-84B6-36FA-ACF621E9FB65}"/>
                </a:ext>
              </a:extLst>
            </p:cNvPr>
            <p:cNvSpPr txBox="1"/>
            <p:nvPr/>
          </p:nvSpPr>
          <p:spPr>
            <a:xfrm>
              <a:off x="1546468" y="7042785"/>
              <a:ext cx="2113432" cy="53721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r">
                <a:lnSpc>
                  <a:spcPts val="1679"/>
                </a:lnSpc>
                <a:spcBef>
                  <a:spcPct val="0"/>
                </a:spcBef>
              </a:pPr>
              <a:r>
                <a:rPr lang="en-US" sz="1200" b="1">
                  <a:solidFill>
                    <a:srgbClr val="FEFEFE"/>
                  </a:solidFill>
                  <a:latin typeface="Montserrat Bold"/>
                  <a:ea typeface="Montserrat Bold"/>
                  <a:cs typeface="Montserrat Bold"/>
                  <a:sym typeface="Montserrat Bold"/>
                </a:rPr>
                <a:t>Dağıtım Sistemi / Yükler</a:t>
              </a:r>
            </a:p>
          </p:txBody>
        </p:sp>
        <p:sp>
          <p:nvSpPr>
            <p:cNvPr id="70" name="TextBox 37">
              <a:extLst>
                <a:ext uri="{FF2B5EF4-FFF2-40B4-BE49-F238E27FC236}">
                  <a16:creationId xmlns:a16="http://schemas.microsoft.com/office/drawing/2014/main" id="{07C03C0B-58A6-7657-23E6-F212157AD54B}"/>
                </a:ext>
              </a:extLst>
            </p:cNvPr>
            <p:cNvSpPr txBox="1"/>
            <p:nvPr/>
          </p:nvSpPr>
          <p:spPr>
            <a:xfrm>
              <a:off x="9042305" y="275626"/>
              <a:ext cx="2040435" cy="53721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ts val="1679"/>
                </a:lnSpc>
                <a:spcBef>
                  <a:spcPct val="0"/>
                </a:spcBef>
              </a:pPr>
              <a:r>
                <a:rPr lang="en-US" sz="1200" b="1">
                  <a:solidFill>
                    <a:srgbClr val="FEFEFE"/>
                  </a:solidFill>
                  <a:latin typeface="Montserrat Bold"/>
                  <a:ea typeface="Montserrat Bold"/>
                  <a:cs typeface="Montserrat Bold"/>
                  <a:sym typeface="Montserrat Bold"/>
                </a:rPr>
                <a:t>Enerji Depolama Sistemi</a:t>
              </a:r>
            </a:p>
          </p:txBody>
        </p:sp>
        <p:sp>
          <p:nvSpPr>
            <p:cNvPr id="71" name="TextBox 38">
              <a:extLst>
                <a:ext uri="{FF2B5EF4-FFF2-40B4-BE49-F238E27FC236}">
                  <a16:creationId xmlns:a16="http://schemas.microsoft.com/office/drawing/2014/main" id="{A861BD1B-48CB-1636-B18D-00848F34F390}"/>
                </a:ext>
              </a:extLst>
            </p:cNvPr>
            <p:cNvSpPr txBox="1"/>
            <p:nvPr/>
          </p:nvSpPr>
          <p:spPr>
            <a:xfrm>
              <a:off x="9042305" y="7036534"/>
              <a:ext cx="2113432" cy="53721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ts val="1679"/>
                </a:lnSpc>
                <a:spcBef>
                  <a:spcPct val="0"/>
                </a:spcBef>
              </a:pPr>
              <a:r>
                <a:rPr lang="en-US" sz="1200" b="1">
                  <a:solidFill>
                    <a:srgbClr val="FEFEFE"/>
                  </a:solidFill>
                  <a:latin typeface="Montserrat Bold"/>
                  <a:ea typeface="Montserrat Bold"/>
                  <a:cs typeface="Montserrat Bold"/>
                  <a:sym typeface="Montserrat Bold"/>
                </a:rPr>
                <a:t>Enerji Yönetim Sistemi</a:t>
              </a:r>
            </a:p>
          </p:txBody>
        </p:sp>
      </p:grpSp>
      <p:sp>
        <p:nvSpPr>
          <p:cNvPr id="3" name="Freeform 3">
            <a:extLst>
              <a:ext uri="{FF2B5EF4-FFF2-40B4-BE49-F238E27FC236}">
                <a16:creationId xmlns:a16="http://schemas.microsoft.com/office/drawing/2014/main" id="{45C7A406-797F-629C-2479-0D5AED9C9CAA}"/>
              </a:ext>
            </a:extLst>
          </p:cNvPr>
          <p:cNvSpPr/>
          <p:nvPr/>
        </p:nvSpPr>
        <p:spPr>
          <a:xfrm>
            <a:off x="7342650" y="1397181"/>
            <a:ext cx="360988" cy="337875"/>
          </a:xfrm>
          <a:custGeom>
            <a:avLst/>
            <a:gdLst/>
            <a:ahLst/>
            <a:cxnLst/>
            <a:rect l="l" t="t" r="r" b="b"/>
            <a:pathLst>
              <a:path w="5848447" h="4114800">
                <a:moveTo>
                  <a:pt x="0" y="0"/>
                </a:moveTo>
                <a:lnTo>
                  <a:pt x="5848446" y="0"/>
                </a:lnTo>
                <a:lnTo>
                  <a:pt x="584844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1" name="Freeform 2">
            <a:extLst>
              <a:ext uri="{FF2B5EF4-FFF2-40B4-BE49-F238E27FC236}">
                <a16:creationId xmlns:a16="http://schemas.microsoft.com/office/drawing/2014/main" id="{DAC38CBF-C933-3CE8-309B-8E74441C6B0B}"/>
              </a:ext>
            </a:extLst>
          </p:cNvPr>
          <p:cNvSpPr/>
          <p:nvPr/>
        </p:nvSpPr>
        <p:spPr>
          <a:xfrm>
            <a:off x="4405679" y="1339291"/>
            <a:ext cx="549765" cy="470780"/>
          </a:xfrm>
          <a:custGeom>
            <a:avLst/>
            <a:gdLst/>
            <a:ahLst/>
            <a:cxnLst/>
            <a:rect l="l" t="t" r="r" b="b"/>
            <a:pathLst>
              <a:path w="4084874" h="4114800">
                <a:moveTo>
                  <a:pt x="0" y="0"/>
                </a:moveTo>
                <a:lnTo>
                  <a:pt x="4084874" y="0"/>
                </a:lnTo>
                <a:lnTo>
                  <a:pt x="408487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2" name="Freeform 18">
            <a:extLst>
              <a:ext uri="{FF2B5EF4-FFF2-40B4-BE49-F238E27FC236}">
                <a16:creationId xmlns:a16="http://schemas.microsoft.com/office/drawing/2014/main" id="{A2DB9895-53B5-5A20-0606-48FCBADE7279}"/>
              </a:ext>
            </a:extLst>
          </p:cNvPr>
          <p:cNvSpPr/>
          <p:nvPr/>
        </p:nvSpPr>
        <p:spPr>
          <a:xfrm>
            <a:off x="4483705" y="5576831"/>
            <a:ext cx="408970" cy="496413"/>
          </a:xfrm>
          <a:custGeom>
            <a:avLst/>
            <a:gdLst/>
            <a:ahLst/>
            <a:cxnLst/>
            <a:rect l="l" t="t" r="r" b="b"/>
            <a:pathLst>
              <a:path w="745860" h="992825">
                <a:moveTo>
                  <a:pt x="0" y="0"/>
                </a:moveTo>
                <a:lnTo>
                  <a:pt x="745860" y="0"/>
                </a:lnTo>
                <a:lnTo>
                  <a:pt x="745860" y="992825"/>
                </a:lnTo>
                <a:lnTo>
                  <a:pt x="0" y="992825"/>
                </a:lnTo>
                <a:lnTo>
                  <a:pt x="0" y="0"/>
                </a:lnTo>
                <a:close/>
              </a:path>
            </a:pathLst>
          </a:custGeom>
          <a:blipFill>
            <a:blip r:embed="rId11">
              <a:extLst>
                <a:ext uri="{96DAC541-7B7A-43D3-8B79-37D633B846F1}">
                  <asvg:svgBlip xmlns:asvg="http://schemas.microsoft.com/office/drawing/2016/SVG/main" r:embed="rId12"/>
                </a:ext>
              </a:extLst>
            </a:blip>
            <a:stretch>
              <a:fillRect l="-75" r="-75"/>
            </a:stretch>
          </a:blipFill>
        </p:spPr>
        <p:txBody>
          <a:bodyPr/>
          <a:lstStyle/>
          <a:p>
            <a:endParaRPr lang="tr-TR" dirty="0"/>
          </a:p>
        </p:txBody>
      </p:sp>
    </p:spTree>
    <p:extLst>
      <p:ext uri="{BB962C8B-B14F-4D97-AF65-F5344CB8AC3E}">
        <p14:creationId xmlns:p14="http://schemas.microsoft.com/office/powerpoint/2010/main" val="188260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25970" y="413249"/>
            <a:ext cx="9771712" cy="697832"/>
          </a:xfrm>
        </p:spPr>
        <p:txBody>
          <a:bodyPr>
            <a:normAutofit fontScale="90000"/>
          </a:bodyPr>
          <a:lstStyle/>
          <a:p>
            <a:r>
              <a:rPr lang="tr-TR" sz="3200" b="1" dirty="0">
                <a:latin typeface="Arial" panose="020B0604020202020204" pitchFamily="34" charset="0"/>
                <a:cs typeface="Arial" panose="020B0604020202020204" pitchFamily="34" charset="0"/>
              </a:rPr>
              <a:t>3. Elektrikli Araç Şarj İstasyonları ve Şebekeye Etkileri</a:t>
            </a:r>
            <a:endParaRPr lang="fr-FR" sz="3200" b="1" dirty="0">
              <a:latin typeface="Arial" panose="020B0604020202020204" pitchFamily="34" charset="0"/>
              <a:cs typeface="Arial" panose="020B0604020202020204" pitchFamily="34" charset="0"/>
            </a:endParaRPr>
          </a:p>
        </p:txBody>
      </p:sp>
      <p:sp>
        <p:nvSpPr>
          <p:cNvPr id="2" name="object 3">
            <a:extLst>
              <a:ext uri="{FF2B5EF4-FFF2-40B4-BE49-F238E27FC236}">
                <a16:creationId xmlns:a16="http://schemas.microsoft.com/office/drawing/2014/main" id="{8C6B0E7B-509C-63B1-16A5-D9CEEAE863F5}"/>
              </a:ext>
            </a:extLst>
          </p:cNvPr>
          <p:cNvSpPr/>
          <p:nvPr/>
        </p:nvSpPr>
        <p:spPr>
          <a:xfrm>
            <a:off x="360180" y="2463169"/>
            <a:ext cx="4467456" cy="1833298"/>
          </a:xfrm>
          <a:custGeom>
            <a:avLst/>
            <a:gdLst/>
            <a:ahLst/>
            <a:cxnLst/>
            <a:rect l="l" t="t" r="r" b="b"/>
            <a:pathLst>
              <a:path w="6114415" h="2749550">
                <a:moveTo>
                  <a:pt x="5908294" y="0"/>
                </a:moveTo>
                <a:lnTo>
                  <a:pt x="206032" y="0"/>
                </a:lnTo>
                <a:lnTo>
                  <a:pt x="151259" y="5198"/>
                </a:lnTo>
                <a:lnTo>
                  <a:pt x="102042" y="19868"/>
                </a:lnTo>
                <a:lnTo>
                  <a:pt x="60344" y="42624"/>
                </a:lnTo>
                <a:lnTo>
                  <a:pt x="28128" y="72079"/>
                </a:lnTo>
                <a:lnTo>
                  <a:pt x="7359" y="106847"/>
                </a:lnTo>
                <a:lnTo>
                  <a:pt x="0" y="145542"/>
                </a:lnTo>
                <a:lnTo>
                  <a:pt x="0" y="2603754"/>
                </a:lnTo>
                <a:lnTo>
                  <a:pt x="7359" y="2642448"/>
                </a:lnTo>
                <a:lnTo>
                  <a:pt x="28128" y="2677216"/>
                </a:lnTo>
                <a:lnTo>
                  <a:pt x="60344" y="2706671"/>
                </a:lnTo>
                <a:lnTo>
                  <a:pt x="102042" y="2729427"/>
                </a:lnTo>
                <a:lnTo>
                  <a:pt x="151259" y="2744097"/>
                </a:lnTo>
                <a:lnTo>
                  <a:pt x="206032" y="2749296"/>
                </a:lnTo>
                <a:lnTo>
                  <a:pt x="5908294" y="2749296"/>
                </a:lnTo>
                <a:lnTo>
                  <a:pt x="5963063" y="2744097"/>
                </a:lnTo>
                <a:lnTo>
                  <a:pt x="6012274" y="2729427"/>
                </a:lnTo>
                <a:lnTo>
                  <a:pt x="6053963" y="2706671"/>
                </a:lnTo>
                <a:lnTo>
                  <a:pt x="6086169" y="2677216"/>
                </a:lnTo>
                <a:lnTo>
                  <a:pt x="6106931" y="2642448"/>
                </a:lnTo>
                <a:lnTo>
                  <a:pt x="6114288" y="2603754"/>
                </a:lnTo>
                <a:lnTo>
                  <a:pt x="6114288" y="145542"/>
                </a:lnTo>
                <a:lnTo>
                  <a:pt x="6106931" y="106847"/>
                </a:lnTo>
                <a:lnTo>
                  <a:pt x="6086169" y="72079"/>
                </a:lnTo>
                <a:lnTo>
                  <a:pt x="6053963" y="42624"/>
                </a:lnTo>
                <a:lnTo>
                  <a:pt x="6012274" y="19868"/>
                </a:lnTo>
                <a:lnTo>
                  <a:pt x="5963063" y="5198"/>
                </a:lnTo>
                <a:lnTo>
                  <a:pt x="5908294" y="0"/>
                </a:lnTo>
                <a:close/>
              </a:path>
            </a:pathLst>
          </a:custGeom>
          <a:solidFill>
            <a:srgbClr val="FF671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 name="Metin kutusu 4">
            <a:extLst>
              <a:ext uri="{FF2B5EF4-FFF2-40B4-BE49-F238E27FC236}">
                <a16:creationId xmlns:a16="http://schemas.microsoft.com/office/drawing/2014/main" id="{EAF841D5-D41E-F658-93DD-65F03A1CD73E}"/>
              </a:ext>
            </a:extLst>
          </p:cNvPr>
          <p:cNvSpPr txBox="1"/>
          <p:nvPr/>
        </p:nvSpPr>
        <p:spPr>
          <a:xfrm>
            <a:off x="427230" y="2707789"/>
            <a:ext cx="4329995" cy="1569660"/>
          </a:xfrm>
          <a:prstGeom prst="rect">
            <a:avLst/>
          </a:prstGeom>
          <a:noFill/>
        </p:spPr>
        <p:txBody>
          <a:bodyPr wrap="square" rtlCol="0">
            <a:spAutoFit/>
          </a:bodyPr>
          <a:lstStyle/>
          <a:p>
            <a:pPr algn="just"/>
            <a:r>
              <a:rPr lang="tr-TR" sz="1600" dirty="0">
                <a:solidFill>
                  <a:schemeClr val="bg1"/>
                </a:solidFill>
              </a:rPr>
              <a:t>Elektrikli araçların sayısındaki hızlı artışa paralel olarak, şarj istasyonlarının yaygınlaşması elektrik şebekemize önemli ek yükler getirmektedir. Bu durum, şebekemizin bazı bileşenlerinde baskı oluşturarak, dağıtım sistemimizin kritik unsurlarını olumsuz etkileme potansiyeline sahiptir.</a:t>
            </a:r>
          </a:p>
        </p:txBody>
      </p:sp>
      <p:grpSp>
        <p:nvGrpSpPr>
          <p:cNvPr id="53" name="Grup 52">
            <a:extLst>
              <a:ext uri="{FF2B5EF4-FFF2-40B4-BE49-F238E27FC236}">
                <a16:creationId xmlns:a16="http://schemas.microsoft.com/office/drawing/2014/main" id="{779875A7-1B98-D70C-8974-873BC1FBD6DB}"/>
              </a:ext>
            </a:extLst>
          </p:cNvPr>
          <p:cNvGrpSpPr/>
          <p:nvPr/>
        </p:nvGrpSpPr>
        <p:grpSpPr>
          <a:xfrm>
            <a:off x="5411826" y="1337981"/>
            <a:ext cx="6401608" cy="4122782"/>
            <a:chOff x="5411826" y="1337981"/>
            <a:chExt cx="6401608" cy="3894047"/>
          </a:xfrm>
        </p:grpSpPr>
        <p:grpSp>
          <p:nvGrpSpPr>
            <p:cNvPr id="48" name="Grup 47">
              <a:extLst>
                <a:ext uri="{FF2B5EF4-FFF2-40B4-BE49-F238E27FC236}">
                  <a16:creationId xmlns:a16="http://schemas.microsoft.com/office/drawing/2014/main" id="{0A795984-1A23-F18A-FE07-E3C9685896A4}"/>
                </a:ext>
              </a:extLst>
            </p:cNvPr>
            <p:cNvGrpSpPr/>
            <p:nvPr/>
          </p:nvGrpSpPr>
          <p:grpSpPr>
            <a:xfrm>
              <a:off x="5411826" y="1337981"/>
              <a:ext cx="6401608" cy="3892044"/>
              <a:chOff x="220517" y="2772499"/>
              <a:chExt cx="10190695" cy="7163501"/>
            </a:xfrm>
          </p:grpSpPr>
          <p:sp>
            <p:nvSpPr>
              <p:cNvPr id="10" name="TextBox 12">
                <a:extLst>
                  <a:ext uri="{FF2B5EF4-FFF2-40B4-BE49-F238E27FC236}">
                    <a16:creationId xmlns:a16="http://schemas.microsoft.com/office/drawing/2014/main" id="{85DD0FFF-0818-2F2C-533D-34143A3CF560}"/>
                  </a:ext>
                </a:extLst>
              </p:cNvPr>
              <p:cNvSpPr txBox="1"/>
              <p:nvPr/>
            </p:nvSpPr>
            <p:spPr>
              <a:xfrm>
                <a:off x="2240345" y="2772499"/>
                <a:ext cx="3102174" cy="1266891"/>
              </a:xfrm>
              <a:prstGeom prst="rect">
                <a:avLst/>
              </a:prstGeom>
            </p:spPr>
            <p:txBody>
              <a:bodyPr lIns="50800" tIns="50800" rIns="50800" bIns="50800" rtlCol="0" anchor="ctr"/>
              <a:lstStyle/>
              <a:p>
                <a:pPr algn="ctr">
                  <a:lnSpc>
                    <a:spcPts val="1960"/>
                  </a:lnSpc>
                </a:pPr>
                <a:endParaRPr sz="1100"/>
              </a:p>
            </p:txBody>
          </p:sp>
          <p:grpSp>
            <p:nvGrpSpPr>
              <p:cNvPr id="11" name="Group 13">
                <a:extLst>
                  <a:ext uri="{FF2B5EF4-FFF2-40B4-BE49-F238E27FC236}">
                    <a16:creationId xmlns:a16="http://schemas.microsoft.com/office/drawing/2014/main" id="{14E450BA-5515-7933-A342-7949BB611922}"/>
                  </a:ext>
                </a:extLst>
              </p:cNvPr>
              <p:cNvGrpSpPr/>
              <p:nvPr/>
            </p:nvGrpSpPr>
            <p:grpSpPr>
              <a:xfrm>
                <a:off x="220517" y="2905390"/>
                <a:ext cx="1855608" cy="1134000"/>
                <a:chOff x="0" y="0"/>
                <a:chExt cx="665008" cy="406400"/>
              </a:xfrm>
            </p:grpSpPr>
            <p:sp>
              <p:nvSpPr>
                <p:cNvPr id="12" name="Freeform 14">
                  <a:extLst>
                    <a:ext uri="{FF2B5EF4-FFF2-40B4-BE49-F238E27FC236}">
                      <a16:creationId xmlns:a16="http://schemas.microsoft.com/office/drawing/2014/main" id="{73844006-E74C-9BA9-38EE-7BE86EBA0FDE}"/>
                    </a:ext>
                  </a:extLst>
                </p:cNvPr>
                <p:cNvSpPr/>
                <p:nvPr/>
              </p:nvSpPr>
              <p:spPr>
                <a:xfrm>
                  <a:off x="0" y="0"/>
                  <a:ext cx="665008" cy="406400"/>
                </a:xfrm>
                <a:custGeom>
                  <a:avLst/>
                  <a:gdLst/>
                  <a:ahLst/>
                  <a:cxnLst/>
                  <a:rect l="l" t="t" r="r" b="b"/>
                  <a:pathLst>
                    <a:path w="665008" h="406400">
                      <a:moveTo>
                        <a:pt x="0" y="0"/>
                      </a:moveTo>
                      <a:lnTo>
                        <a:pt x="461808" y="0"/>
                      </a:lnTo>
                      <a:lnTo>
                        <a:pt x="665008" y="203200"/>
                      </a:lnTo>
                      <a:lnTo>
                        <a:pt x="461808" y="406400"/>
                      </a:lnTo>
                      <a:lnTo>
                        <a:pt x="0" y="406400"/>
                      </a:lnTo>
                      <a:lnTo>
                        <a:pt x="203200" y="203200"/>
                      </a:lnTo>
                      <a:lnTo>
                        <a:pt x="0" y="0"/>
                      </a:lnTo>
                      <a:close/>
                    </a:path>
                  </a:pathLst>
                </a:custGeom>
                <a:solidFill>
                  <a:srgbClr val="FF671F"/>
                </a:solidFill>
              </p:spPr>
              <p:txBody>
                <a:bodyPr/>
                <a:lstStyle/>
                <a:p>
                  <a:endParaRPr lang="tr-TR" sz="1100" dirty="0"/>
                </a:p>
              </p:txBody>
            </p:sp>
            <p:sp>
              <p:nvSpPr>
                <p:cNvPr id="13" name="TextBox 15">
                  <a:extLst>
                    <a:ext uri="{FF2B5EF4-FFF2-40B4-BE49-F238E27FC236}">
                      <a16:creationId xmlns:a16="http://schemas.microsoft.com/office/drawing/2014/main" id="{744C42B3-1BA5-65D6-D45B-D5270C6C6406}"/>
                    </a:ext>
                  </a:extLst>
                </p:cNvPr>
                <p:cNvSpPr txBox="1"/>
                <p:nvPr/>
              </p:nvSpPr>
              <p:spPr>
                <a:xfrm>
                  <a:off x="177800" y="-47625"/>
                  <a:ext cx="411008" cy="454025"/>
                </a:xfrm>
                <a:prstGeom prst="rect">
                  <a:avLst/>
                </a:prstGeom>
              </p:spPr>
              <p:txBody>
                <a:bodyPr lIns="50800" tIns="50800" rIns="50800" bIns="50800" rtlCol="0" anchor="ctr"/>
                <a:lstStyle/>
                <a:p>
                  <a:pPr algn="ctr">
                    <a:lnSpc>
                      <a:spcPts val="1960"/>
                    </a:lnSpc>
                  </a:pPr>
                  <a:endParaRPr sz="1100"/>
                </a:p>
              </p:txBody>
            </p:sp>
          </p:grpSp>
          <p:sp>
            <p:nvSpPr>
              <p:cNvPr id="16" name="TextBox 18">
                <a:extLst>
                  <a:ext uri="{FF2B5EF4-FFF2-40B4-BE49-F238E27FC236}">
                    <a16:creationId xmlns:a16="http://schemas.microsoft.com/office/drawing/2014/main" id="{2DABCD68-3E87-D026-1E71-CF051908019B}"/>
                  </a:ext>
                </a:extLst>
              </p:cNvPr>
              <p:cNvSpPr txBox="1"/>
              <p:nvPr/>
            </p:nvSpPr>
            <p:spPr>
              <a:xfrm>
                <a:off x="2240345" y="4209834"/>
                <a:ext cx="4531519" cy="1266891"/>
              </a:xfrm>
              <a:prstGeom prst="rect">
                <a:avLst/>
              </a:prstGeom>
            </p:spPr>
            <p:txBody>
              <a:bodyPr lIns="50800" tIns="50800" rIns="50800" bIns="50800" rtlCol="0" anchor="ctr"/>
              <a:lstStyle/>
              <a:p>
                <a:pPr algn="ctr">
                  <a:lnSpc>
                    <a:spcPts val="1960"/>
                  </a:lnSpc>
                </a:pPr>
                <a:endParaRPr sz="1100"/>
              </a:p>
            </p:txBody>
          </p:sp>
          <p:grpSp>
            <p:nvGrpSpPr>
              <p:cNvPr id="17" name="Group 19">
                <a:extLst>
                  <a:ext uri="{FF2B5EF4-FFF2-40B4-BE49-F238E27FC236}">
                    <a16:creationId xmlns:a16="http://schemas.microsoft.com/office/drawing/2014/main" id="{A18EE25C-C3AD-1E03-BE21-1A827202F77C}"/>
                  </a:ext>
                </a:extLst>
              </p:cNvPr>
              <p:cNvGrpSpPr/>
              <p:nvPr/>
            </p:nvGrpSpPr>
            <p:grpSpPr>
              <a:xfrm>
                <a:off x="220517" y="4342725"/>
                <a:ext cx="1855608" cy="1134000"/>
                <a:chOff x="0" y="0"/>
                <a:chExt cx="665008" cy="406400"/>
              </a:xfrm>
            </p:grpSpPr>
            <p:sp>
              <p:nvSpPr>
                <p:cNvPr id="18" name="Freeform 20">
                  <a:extLst>
                    <a:ext uri="{FF2B5EF4-FFF2-40B4-BE49-F238E27FC236}">
                      <a16:creationId xmlns:a16="http://schemas.microsoft.com/office/drawing/2014/main" id="{FC6E1F94-38C5-AE76-5A6C-73E3636E19A5}"/>
                    </a:ext>
                  </a:extLst>
                </p:cNvPr>
                <p:cNvSpPr/>
                <p:nvPr/>
              </p:nvSpPr>
              <p:spPr>
                <a:xfrm>
                  <a:off x="0" y="0"/>
                  <a:ext cx="665008" cy="406400"/>
                </a:xfrm>
                <a:custGeom>
                  <a:avLst/>
                  <a:gdLst/>
                  <a:ahLst/>
                  <a:cxnLst/>
                  <a:rect l="l" t="t" r="r" b="b"/>
                  <a:pathLst>
                    <a:path w="665008" h="406400">
                      <a:moveTo>
                        <a:pt x="0" y="0"/>
                      </a:moveTo>
                      <a:lnTo>
                        <a:pt x="461808" y="0"/>
                      </a:lnTo>
                      <a:lnTo>
                        <a:pt x="665008" y="203200"/>
                      </a:lnTo>
                      <a:lnTo>
                        <a:pt x="461808" y="406400"/>
                      </a:lnTo>
                      <a:lnTo>
                        <a:pt x="0" y="406400"/>
                      </a:lnTo>
                      <a:lnTo>
                        <a:pt x="203200" y="203200"/>
                      </a:lnTo>
                      <a:lnTo>
                        <a:pt x="0" y="0"/>
                      </a:lnTo>
                      <a:close/>
                    </a:path>
                  </a:pathLst>
                </a:custGeom>
                <a:solidFill>
                  <a:srgbClr val="FF671F"/>
                </a:solidFill>
              </p:spPr>
              <p:txBody>
                <a:bodyPr/>
                <a:lstStyle/>
                <a:p>
                  <a:endParaRPr lang="tr-TR" sz="1100"/>
                </a:p>
              </p:txBody>
            </p:sp>
            <p:sp>
              <p:nvSpPr>
                <p:cNvPr id="19" name="TextBox 21">
                  <a:extLst>
                    <a:ext uri="{FF2B5EF4-FFF2-40B4-BE49-F238E27FC236}">
                      <a16:creationId xmlns:a16="http://schemas.microsoft.com/office/drawing/2014/main" id="{B0CE3E5D-D9E8-BA45-8EDD-7CA1F6E0E612}"/>
                    </a:ext>
                  </a:extLst>
                </p:cNvPr>
                <p:cNvSpPr txBox="1"/>
                <p:nvPr/>
              </p:nvSpPr>
              <p:spPr>
                <a:xfrm>
                  <a:off x="177800" y="-47625"/>
                  <a:ext cx="411008" cy="454025"/>
                </a:xfrm>
                <a:prstGeom prst="rect">
                  <a:avLst/>
                </a:prstGeom>
              </p:spPr>
              <p:txBody>
                <a:bodyPr lIns="50800" tIns="50800" rIns="50800" bIns="50800" rtlCol="0" anchor="ctr"/>
                <a:lstStyle/>
                <a:p>
                  <a:pPr algn="ctr">
                    <a:lnSpc>
                      <a:spcPts val="1960"/>
                    </a:lnSpc>
                  </a:pPr>
                  <a:endParaRPr sz="1100"/>
                </a:p>
              </p:txBody>
            </p:sp>
          </p:grpSp>
          <p:sp>
            <p:nvSpPr>
              <p:cNvPr id="22" name="TextBox 24">
                <a:extLst>
                  <a:ext uri="{FF2B5EF4-FFF2-40B4-BE49-F238E27FC236}">
                    <a16:creationId xmlns:a16="http://schemas.microsoft.com/office/drawing/2014/main" id="{95721071-A32B-14E4-6892-8483AB82AFAA}"/>
                  </a:ext>
                </a:extLst>
              </p:cNvPr>
              <p:cNvSpPr txBox="1"/>
              <p:nvPr/>
            </p:nvSpPr>
            <p:spPr>
              <a:xfrm>
                <a:off x="2221241" y="5648634"/>
                <a:ext cx="5768393" cy="1266891"/>
              </a:xfrm>
              <a:prstGeom prst="rect">
                <a:avLst/>
              </a:prstGeom>
            </p:spPr>
            <p:txBody>
              <a:bodyPr lIns="50800" tIns="50800" rIns="50800" bIns="50800" rtlCol="0" anchor="ctr"/>
              <a:lstStyle/>
              <a:p>
                <a:pPr algn="ctr">
                  <a:lnSpc>
                    <a:spcPts val="1960"/>
                  </a:lnSpc>
                </a:pPr>
                <a:endParaRPr sz="1100"/>
              </a:p>
            </p:txBody>
          </p:sp>
          <p:grpSp>
            <p:nvGrpSpPr>
              <p:cNvPr id="23" name="Group 25">
                <a:extLst>
                  <a:ext uri="{FF2B5EF4-FFF2-40B4-BE49-F238E27FC236}">
                    <a16:creationId xmlns:a16="http://schemas.microsoft.com/office/drawing/2014/main" id="{A287F803-91E8-D962-8D11-ECB77FB6CD9E}"/>
                  </a:ext>
                </a:extLst>
              </p:cNvPr>
              <p:cNvGrpSpPr/>
              <p:nvPr/>
            </p:nvGrpSpPr>
            <p:grpSpPr>
              <a:xfrm>
                <a:off x="220517" y="5829150"/>
                <a:ext cx="1855608" cy="1134000"/>
                <a:chOff x="0" y="0"/>
                <a:chExt cx="665008" cy="406400"/>
              </a:xfrm>
            </p:grpSpPr>
            <p:sp>
              <p:nvSpPr>
                <p:cNvPr id="24" name="Freeform 26">
                  <a:extLst>
                    <a:ext uri="{FF2B5EF4-FFF2-40B4-BE49-F238E27FC236}">
                      <a16:creationId xmlns:a16="http://schemas.microsoft.com/office/drawing/2014/main" id="{29A28E7D-9154-A8FD-0010-9F8A9FDE5768}"/>
                    </a:ext>
                  </a:extLst>
                </p:cNvPr>
                <p:cNvSpPr/>
                <p:nvPr/>
              </p:nvSpPr>
              <p:spPr>
                <a:xfrm>
                  <a:off x="0" y="0"/>
                  <a:ext cx="665008" cy="406400"/>
                </a:xfrm>
                <a:custGeom>
                  <a:avLst/>
                  <a:gdLst/>
                  <a:ahLst/>
                  <a:cxnLst/>
                  <a:rect l="l" t="t" r="r" b="b"/>
                  <a:pathLst>
                    <a:path w="665008" h="406400">
                      <a:moveTo>
                        <a:pt x="0" y="0"/>
                      </a:moveTo>
                      <a:lnTo>
                        <a:pt x="461808" y="0"/>
                      </a:lnTo>
                      <a:lnTo>
                        <a:pt x="665008" y="203200"/>
                      </a:lnTo>
                      <a:lnTo>
                        <a:pt x="461808" y="406400"/>
                      </a:lnTo>
                      <a:lnTo>
                        <a:pt x="0" y="406400"/>
                      </a:lnTo>
                      <a:lnTo>
                        <a:pt x="203200" y="203200"/>
                      </a:lnTo>
                      <a:lnTo>
                        <a:pt x="0" y="0"/>
                      </a:lnTo>
                      <a:close/>
                    </a:path>
                  </a:pathLst>
                </a:custGeom>
                <a:solidFill>
                  <a:srgbClr val="FF671F"/>
                </a:solidFill>
              </p:spPr>
              <p:txBody>
                <a:bodyPr/>
                <a:lstStyle/>
                <a:p>
                  <a:endParaRPr lang="tr-TR" sz="1100"/>
                </a:p>
              </p:txBody>
            </p:sp>
            <p:sp>
              <p:nvSpPr>
                <p:cNvPr id="25" name="TextBox 27">
                  <a:extLst>
                    <a:ext uri="{FF2B5EF4-FFF2-40B4-BE49-F238E27FC236}">
                      <a16:creationId xmlns:a16="http://schemas.microsoft.com/office/drawing/2014/main" id="{A62FA183-95FB-A465-6FC9-ED2960F41312}"/>
                    </a:ext>
                  </a:extLst>
                </p:cNvPr>
                <p:cNvSpPr txBox="1"/>
                <p:nvPr/>
              </p:nvSpPr>
              <p:spPr>
                <a:xfrm>
                  <a:off x="177800" y="-47625"/>
                  <a:ext cx="411008" cy="454025"/>
                </a:xfrm>
                <a:prstGeom prst="rect">
                  <a:avLst/>
                </a:prstGeom>
              </p:spPr>
              <p:txBody>
                <a:bodyPr lIns="50800" tIns="50800" rIns="50800" bIns="50800" rtlCol="0" anchor="ctr"/>
                <a:lstStyle/>
                <a:p>
                  <a:pPr algn="ctr">
                    <a:lnSpc>
                      <a:spcPts val="1960"/>
                    </a:lnSpc>
                  </a:pPr>
                  <a:endParaRPr sz="1100"/>
                </a:p>
              </p:txBody>
            </p:sp>
          </p:grpSp>
          <p:grpSp>
            <p:nvGrpSpPr>
              <p:cNvPr id="26" name="Group 28">
                <a:extLst>
                  <a:ext uri="{FF2B5EF4-FFF2-40B4-BE49-F238E27FC236}">
                    <a16:creationId xmlns:a16="http://schemas.microsoft.com/office/drawing/2014/main" id="{351327A3-405E-F3C5-0267-8F461534E41A}"/>
                  </a:ext>
                </a:extLst>
              </p:cNvPr>
              <p:cNvGrpSpPr/>
              <p:nvPr/>
            </p:nvGrpSpPr>
            <p:grpSpPr>
              <a:xfrm>
                <a:off x="1708220" y="7315575"/>
                <a:ext cx="7844357" cy="1134000"/>
                <a:chOff x="0" y="0"/>
                <a:chExt cx="2811241" cy="406400"/>
              </a:xfrm>
            </p:grpSpPr>
            <p:sp>
              <p:nvSpPr>
                <p:cNvPr id="27" name="Freeform 29">
                  <a:extLst>
                    <a:ext uri="{FF2B5EF4-FFF2-40B4-BE49-F238E27FC236}">
                      <a16:creationId xmlns:a16="http://schemas.microsoft.com/office/drawing/2014/main" id="{C43E4503-5959-4F15-A04F-D0C0B700041B}"/>
                    </a:ext>
                  </a:extLst>
                </p:cNvPr>
                <p:cNvSpPr/>
                <p:nvPr/>
              </p:nvSpPr>
              <p:spPr>
                <a:xfrm>
                  <a:off x="0" y="0"/>
                  <a:ext cx="2811241" cy="406400"/>
                </a:xfrm>
                <a:custGeom>
                  <a:avLst/>
                  <a:gdLst/>
                  <a:ahLst/>
                  <a:cxnLst/>
                  <a:rect l="l" t="t" r="r" b="b"/>
                  <a:pathLst>
                    <a:path w="2811241" h="406400">
                      <a:moveTo>
                        <a:pt x="0" y="0"/>
                      </a:moveTo>
                      <a:lnTo>
                        <a:pt x="2608041" y="0"/>
                      </a:lnTo>
                      <a:lnTo>
                        <a:pt x="2811241" y="203200"/>
                      </a:lnTo>
                      <a:lnTo>
                        <a:pt x="2608041" y="406400"/>
                      </a:lnTo>
                      <a:lnTo>
                        <a:pt x="0" y="406400"/>
                      </a:lnTo>
                      <a:lnTo>
                        <a:pt x="203200" y="203200"/>
                      </a:lnTo>
                      <a:lnTo>
                        <a:pt x="0" y="0"/>
                      </a:lnTo>
                      <a:close/>
                    </a:path>
                  </a:pathLst>
                </a:custGeom>
                <a:solidFill>
                  <a:srgbClr val="FF671F"/>
                </a:solidFill>
              </p:spPr>
              <p:txBody>
                <a:bodyPr/>
                <a:lstStyle/>
                <a:p>
                  <a:endParaRPr lang="tr-TR" sz="1100" dirty="0"/>
                </a:p>
              </p:txBody>
            </p:sp>
            <p:sp>
              <p:nvSpPr>
                <p:cNvPr id="28" name="TextBox 30">
                  <a:extLst>
                    <a:ext uri="{FF2B5EF4-FFF2-40B4-BE49-F238E27FC236}">
                      <a16:creationId xmlns:a16="http://schemas.microsoft.com/office/drawing/2014/main" id="{23704DD2-DA8E-3360-3AF4-15771C980B12}"/>
                    </a:ext>
                  </a:extLst>
                </p:cNvPr>
                <p:cNvSpPr txBox="1"/>
                <p:nvPr/>
              </p:nvSpPr>
              <p:spPr>
                <a:xfrm>
                  <a:off x="177800" y="-47625"/>
                  <a:ext cx="2557241" cy="454025"/>
                </a:xfrm>
                <a:prstGeom prst="rect">
                  <a:avLst/>
                </a:prstGeom>
              </p:spPr>
              <p:txBody>
                <a:bodyPr lIns="50800" tIns="50800" rIns="50800" bIns="50800" rtlCol="0" anchor="ctr"/>
                <a:lstStyle/>
                <a:p>
                  <a:pPr algn="ctr">
                    <a:lnSpc>
                      <a:spcPts val="1960"/>
                    </a:lnSpc>
                  </a:pPr>
                  <a:endParaRPr sz="1100"/>
                </a:p>
              </p:txBody>
            </p:sp>
          </p:grpSp>
          <p:grpSp>
            <p:nvGrpSpPr>
              <p:cNvPr id="29" name="Group 31">
                <a:extLst>
                  <a:ext uri="{FF2B5EF4-FFF2-40B4-BE49-F238E27FC236}">
                    <a16:creationId xmlns:a16="http://schemas.microsoft.com/office/drawing/2014/main" id="{16E7610F-9F74-967D-5301-4A6C9A27E1DF}"/>
                  </a:ext>
                </a:extLst>
              </p:cNvPr>
              <p:cNvGrpSpPr/>
              <p:nvPr/>
            </p:nvGrpSpPr>
            <p:grpSpPr>
              <a:xfrm>
                <a:off x="220517" y="7315575"/>
                <a:ext cx="1855608" cy="1134000"/>
                <a:chOff x="0" y="0"/>
                <a:chExt cx="665008" cy="406400"/>
              </a:xfrm>
            </p:grpSpPr>
            <p:sp>
              <p:nvSpPr>
                <p:cNvPr id="30" name="Freeform 32">
                  <a:extLst>
                    <a:ext uri="{FF2B5EF4-FFF2-40B4-BE49-F238E27FC236}">
                      <a16:creationId xmlns:a16="http://schemas.microsoft.com/office/drawing/2014/main" id="{357EFDC4-3A09-74CC-DBE1-0E0893F64AE2}"/>
                    </a:ext>
                  </a:extLst>
                </p:cNvPr>
                <p:cNvSpPr/>
                <p:nvPr/>
              </p:nvSpPr>
              <p:spPr>
                <a:xfrm>
                  <a:off x="0" y="0"/>
                  <a:ext cx="665008" cy="406400"/>
                </a:xfrm>
                <a:custGeom>
                  <a:avLst/>
                  <a:gdLst/>
                  <a:ahLst/>
                  <a:cxnLst/>
                  <a:rect l="l" t="t" r="r" b="b"/>
                  <a:pathLst>
                    <a:path w="665008" h="406400">
                      <a:moveTo>
                        <a:pt x="0" y="0"/>
                      </a:moveTo>
                      <a:lnTo>
                        <a:pt x="461808" y="0"/>
                      </a:lnTo>
                      <a:lnTo>
                        <a:pt x="665008" y="203200"/>
                      </a:lnTo>
                      <a:lnTo>
                        <a:pt x="461808" y="406400"/>
                      </a:lnTo>
                      <a:lnTo>
                        <a:pt x="0" y="406400"/>
                      </a:lnTo>
                      <a:lnTo>
                        <a:pt x="203200" y="203200"/>
                      </a:lnTo>
                      <a:lnTo>
                        <a:pt x="0" y="0"/>
                      </a:lnTo>
                      <a:close/>
                    </a:path>
                  </a:pathLst>
                </a:custGeom>
                <a:solidFill>
                  <a:srgbClr val="FF671F"/>
                </a:solidFill>
              </p:spPr>
              <p:txBody>
                <a:bodyPr/>
                <a:lstStyle/>
                <a:p>
                  <a:endParaRPr lang="tr-TR" sz="1100" dirty="0"/>
                </a:p>
              </p:txBody>
            </p:sp>
            <p:sp>
              <p:nvSpPr>
                <p:cNvPr id="31" name="TextBox 33">
                  <a:extLst>
                    <a:ext uri="{FF2B5EF4-FFF2-40B4-BE49-F238E27FC236}">
                      <a16:creationId xmlns:a16="http://schemas.microsoft.com/office/drawing/2014/main" id="{017FEABC-E2FD-44D2-0C33-9F1CDD470BB1}"/>
                    </a:ext>
                  </a:extLst>
                </p:cNvPr>
                <p:cNvSpPr txBox="1"/>
                <p:nvPr/>
              </p:nvSpPr>
              <p:spPr>
                <a:xfrm>
                  <a:off x="177800" y="-47625"/>
                  <a:ext cx="411008" cy="454025"/>
                </a:xfrm>
                <a:prstGeom prst="rect">
                  <a:avLst/>
                </a:prstGeom>
              </p:spPr>
              <p:txBody>
                <a:bodyPr lIns="50800" tIns="50800" rIns="50800" bIns="50800" rtlCol="0" anchor="ctr"/>
                <a:lstStyle/>
                <a:p>
                  <a:pPr algn="ctr">
                    <a:lnSpc>
                      <a:spcPts val="1960"/>
                    </a:lnSpc>
                  </a:pPr>
                  <a:endParaRPr sz="1100"/>
                </a:p>
              </p:txBody>
            </p:sp>
          </p:grpSp>
          <p:sp>
            <p:nvSpPr>
              <p:cNvPr id="34" name="TextBox 36">
                <a:extLst>
                  <a:ext uri="{FF2B5EF4-FFF2-40B4-BE49-F238E27FC236}">
                    <a16:creationId xmlns:a16="http://schemas.microsoft.com/office/drawing/2014/main" id="{AA2ADE9E-B8AE-11BB-6E5D-D762F1F697A3}"/>
                  </a:ext>
                </a:extLst>
              </p:cNvPr>
              <p:cNvSpPr txBox="1"/>
              <p:nvPr/>
            </p:nvSpPr>
            <p:spPr>
              <a:xfrm>
                <a:off x="2204346" y="8669109"/>
                <a:ext cx="8206866" cy="1266891"/>
              </a:xfrm>
              <a:prstGeom prst="rect">
                <a:avLst/>
              </a:prstGeom>
            </p:spPr>
            <p:txBody>
              <a:bodyPr lIns="50800" tIns="50800" rIns="50800" bIns="50800" rtlCol="0" anchor="ctr"/>
              <a:lstStyle/>
              <a:p>
                <a:pPr algn="ctr">
                  <a:lnSpc>
                    <a:spcPts val="1960"/>
                  </a:lnSpc>
                </a:pPr>
                <a:endParaRPr sz="1100"/>
              </a:p>
            </p:txBody>
          </p:sp>
          <p:grpSp>
            <p:nvGrpSpPr>
              <p:cNvPr id="35" name="Group 37">
                <a:extLst>
                  <a:ext uri="{FF2B5EF4-FFF2-40B4-BE49-F238E27FC236}">
                    <a16:creationId xmlns:a16="http://schemas.microsoft.com/office/drawing/2014/main" id="{367B0E55-4205-C877-D253-3FB4C1083813}"/>
                  </a:ext>
                </a:extLst>
              </p:cNvPr>
              <p:cNvGrpSpPr/>
              <p:nvPr/>
            </p:nvGrpSpPr>
            <p:grpSpPr>
              <a:xfrm>
                <a:off x="220517" y="8802000"/>
                <a:ext cx="1855608" cy="1134000"/>
                <a:chOff x="0" y="0"/>
                <a:chExt cx="665008" cy="406400"/>
              </a:xfrm>
            </p:grpSpPr>
            <p:sp>
              <p:nvSpPr>
                <p:cNvPr id="36" name="Freeform 38">
                  <a:extLst>
                    <a:ext uri="{FF2B5EF4-FFF2-40B4-BE49-F238E27FC236}">
                      <a16:creationId xmlns:a16="http://schemas.microsoft.com/office/drawing/2014/main" id="{66431C98-5BA9-CCC2-5617-48EE75D7298B}"/>
                    </a:ext>
                  </a:extLst>
                </p:cNvPr>
                <p:cNvSpPr/>
                <p:nvPr/>
              </p:nvSpPr>
              <p:spPr>
                <a:xfrm>
                  <a:off x="0" y="0"/>
                  <a:ext cx="665008" cy="406400"/>
                </a:xfrm>
                <a:custGeom>
                  <a:avLst/>
                  <a:gdLst/>
                  <a:ahLst/>
                  <a:cxnLst/>
                  <a:rect l="l" t="t" r="r" b="b"/>
                  <a:pathLst>
                    <a:path w="665008" h="406400">
                      <a:moveTo>
                        <a:pt x="0" y="0"/>
                      </a:moveTo>
                      <a:lnTo>
                        <a:pt x="461808" y="0"/>
                      </a:lnTo>
                      <a:lnTo>
                        <a:pt x="665008" y="203200"/>
                      </a:lnTo>
                      <a:lnTo>
                        <a:pt x="461808" y="406400"/>
                      </a:lnTo>
                      <a:lnTo>
                        <a:pt x="0" y="406400"/>
                      </a:lnTo>
                      <a:lnTo>
                        <a:pt x="203200" y="203200"/>
                      </a:lnTo>
                      <a:lnTo>
                        <a:pt x="0" y="0"/>
                      </a:lnTo>
                      <a:close/>
                    </a:path>
                  </a:pathLst>
                </a:custGeom>
                <a:solidFill>
                  <a:srgbClr val="FF671F"/>
                </a:solidFill>
              </p:spPr>
              <p:txBody>
                <a:bodyPr/>
                <a:lstStyle/>
                <a:p>
                  <a:endParaRPr lang="tr-TR" sz="1100" dirty="0"/>
                </a:p>
              </p:txBody>
            </p:sp>
            <p:sp>
              <p:nvSpPr>
                <p:cNvPr id="37" name="TextBox 39">
                  <a:extLst>
                    <a:ext uri="{FF2B5EF4-FFF2-40B4-BE49-F238E27FC236}">
                      <a16:creationId xmlns:a16="http://schemas.microsoft.com/office/drawing/2014/main" id="{4A215ED8-69D9-6A34-9D62-E3AE554CB1D3}"/>
                    </a:ext>
                  </a:extLst>
                </p:cNvPr>
                <p:cNvSpPr txBox="1"/>
                <p:nvPr/>
              </p:nvSpPr>
              <p:spPr>
                <a:xfrm>
                  <a:off x="177800" y="-47625"/>
                  <a:ext cx="411008" cy="454025"/>
                </a:xfrm>
                <a:prstGeom prst="rect">
                  <a:avLst/>
                </a:prstGeom>
              </p:spPr>
              <p:txBody>
                <a:bodyPr lIns="50800" tIns="50800" rIns="50800" bIns="50800" rtlCol="0" anchor="ctr"/>
                <a:lstStyle/>
                <a:p>
                  <a:pPr algn="ctr">
                    <a:lnSpc>
                      <a:spcPts val="1960"/>
                    </a:lnSpc>
                  </a:pPr>
                  <a:endParaRPr sz="1100"/>
                </a:p>
              </p:txBody>
            </p:sp>
          </p:grpSp>
          <p:sp>
            <p:nvSpPr>
              <p:cNvPr id="47" name="TextBox 49">
                <a:extLst>
                  <a:ext uri="{FF2B5EF4-FFF2-40B4-BE49-F238E27FC236}">
                    <a16:creationId xmlns:a16="http://schemas.microsoft.com/office/drawing/2014/main" id="{2DA91AE5-98FE-816C-9592-0CF5C8C5AC15}"/>
                  </a:ext>
                </a:extLst>
              </p:cNvPr>
              <p:cNvSpPr txBox="1"/>
              <p:nvPr/>
            </p:nvSpPr>
            <p:spPr>
              <a:xfrm>
                <a:off x="2494262" y="9173475"/>
                <a:ext cx="7716537" cy="537093"/>
              </a:xfrm>
              <a:prstGeom prst="rect">
                <a:avLst/>
              </a:prstGeom>
            </p:spPr>
            <p:txBody>
              <a:bodyPr wrap="square" lIns="0" tIns="0" rIns="0" bIns="0" rtlCol="0" anchor="t">
                <a:spAutoFit/>
              </a:bodyPr>
              <a:lstStyle/>
              <a:p>
                <a:pPr algn="l">
                  <a:lnSpc>
                    <a:spcPts val="2724"/>
                  </a:lnSpc>
                </a:pPr>
                <a:r>
                  <a:rPr lang="en-US" sz="1100" dirty="0" err="1">
                    <a:solidFill>
                      <a:srgbClr val="FFFFFF"/>
                    </a:solidFill>
                    <a:latin typeface="Calibri (MS) Bold"/>
                  </a:rPr>
                  <a:t>Mikro-şebeke</a:t>
                </a:r>
                <a:r>
                  <a:rPr lang="en-US" sz="1100" dirty="0">
                    <a:solidFill>
                      <a:srgbClr val="FFFFFF"/>
                    </a:solidFill>
                    <a:latin typeface="Calibri (MS) Bold"/>
                  </a:rPr>
                  <a:t> </a:t>
                </a:r>
                <a:r>
                  <a:rPr lang="en-US" sz="1100" dirty="0" err="1">
                    <a:solidFill>
                      <a:srgbClr val="FFFFFF"/>
                    </a:solidFill>
                    <a:latin typeface="Calibri (MS) Bold"/>
                  </a:rPr>
                  <a:t>Tasarımı</a:t>
                </a:r>
                <a:r>
                  <a:rPr lang="en-US" sz="1100" dirty="0">
                    <a:solidFill>
                      <a:srgbClr val="FFFFFF"/>
                    </a:solidFill>
                    <a:latin typeface="Calibri (MS) Bold"/>
                  </a:rPr>
                  <a:t> </a:t>
                </a:r>
                <a:r>
                  <a:rPr lang="en-US" sz="1100" dirty="0" err="1">
                    <a:solidFill>
                      <a:srgbClr val="FFFFFF"/>
                    </a:solidFill>
                    <a:latin typeface="Calibri (MS) Bold"/>
                  </a:rPr>
                  <a:t>ile</a:t>
                </a:r>
                <a:r>
                  <a:rPr lang="en-US" sz="1100" dirty="0">
                    <a:solidFill>
                      <a:srgbClr val="FFFFFF"/>
                    </a:solidFill>
                    <a:latin typeface="Calibri (MS) Bold"/>
                  </a:rPr>
                  <a:t> </a:t>
                </a:r>
                <a:r>
                  <a:rPr lang="en-US" sz="1100" dirty="0" err="1">
                    <a:solidFill>
                      <a:srgbClr val="FFFFFF"/>
                    </a:solidFill>
                    <a:latin typeface="Calibri (MS) Bold"/>
                  </a:rPr>
                  <a:t>Şebeke</a:t>
                </a:r>
                <a:r>
                  <a:rPr lang="en-US" sz="1100" dirty="0">
                    <a:solidFill>
                      <a:srgbClr val="FFFFFF"/>
                    </a:solidFill>
                    <a:latin typeface="Calibri (MS) Bold"/>
                  </a:rPr>
                  <a:t> </a:t>
                </a:r>
                <a:r>
                  <a:rPr lang="en-US" sz="1100" dirty="0" err="1">
                    <a:solidFill>
                      <a:srgbClr val="FFFFFF"/>
                    </a:solidFill>
                    <a:latin typeface="Calibri (MS) Bold"/>
                  </a:rPr>
                  <a:t>Esnekliği</a:t>
                </a:r>
                <a:r>
                  <a:rPr lang="en-US" sz="1100" dirty="0">
                    <a:solidFill>
                      <a:srgbClr val="FFFFFF"/>
                    </a:solidFill>
                    <a:latin typeface="Calibri (MS) Bold"/>
                  </a:rPr>
                  <a:t> </a:t>
                </a:r>
                <a:r>
                  <a:rPr lang="en-US" sz="1100" dirty="0" err="1">
                    <a:solidFill>
                      <a:srgbClr val="FFFFFF"/>
                    </a:solidFill>
                    <a:latin typeface="Calibri (MS) Bold"/>
                  </a:rPr>
                  <a:t>Analizi</a:t>
                </a:r>
                <a:r>
                  <a:rPr lang="tr-TR" sz="1100" dirty="0">
                    <a:solidFill>
                      <a:srgbClr val="FFFFFF"/>
                    </a:solidFill>
                    <a:latin typeface="Calibri (MS) Bold"/>
                  </a:rPr>
                  <a:t> Projesi</a:t>
                </a:r>
                <a:endParaRPr lang="en-US" sz="1100" dirty="0">
                  <a:solidFill>
                    <a:srgbClr val="FFFFFF"/>
                  </a:solidFill>
                  <a:latin typeface="Calibri (MS) Bold"/>
                </a:endParaRPr>
              </a:p>
            </p:txBody>
          </p:sp>
        </p:grpSp>
        <p:sp>
          <p:nvSpPr>
            <p:cNvPr id="49" name="Freeform 29">
              <a:extLst>
                <a:ext uri="{FF2B5EF4-FFF2-40B4-BE49-F238E27FC236}">
                  <a16:creationId xmlns:a16="http://schemas.microsoft.com/office/drawing/2014/main" id="{02C4BF09-86E3-938A-AA63-A06B04B514DA}"/>
                </a:ext>
              </a:extLst>
            </p:cNvPr>
            <p:cNvSpPr/>
            <p:nvPr/>
          </p:nvSpPr>
          <p:spPr>
            <a:xfrm>
              <a:off x="6346373" y="4615908"/>
              <a:ext cx="4927681" cy="616120"/>
            </a:xfrm>
            <a:custGeom>
              <a:avLst/>
              <a:gdLst/>
              <a:ahLst/>
              <a:cxnLst/>
              <a:rect l="l" t="t" r="r" b="b"/>
              <a:pathLst>
                <a:path w="2811241" h="406400">
                  <a:moveTo>
                    <a:pt x="0" y="0"/>
                  </a:moveTo>
                  <a:lnTo>
                    <a:pt x="2608041" y="0"/>
                  </a:lnTo>
                  <a:lnTo>
                    <a:pt x="2811241" y="203200"/>
                  </a:lnTo>
                  <a:lnTo>
                    <a:pt x="2608041" y="406400"/>
                  </a:lnTo>
                  <a:lnTo>
                    <a:pt x="0" y="406400"/>
                  </a:lnTo>
                  <a:lnTo>
                    <a:pt x="203200" y="203200"/>
                  </a:lnTo>
                  <a:lnTo>
                    <a:pt x="0" y="0"/>
                  </a:lnTo>
                  <a:close/>
                </a:path>
              </a:pathLst>
            </a:custGeom>
            <a:solidFill>
              <a:srgbClr val="FF671F"/>
            </a:solidFill>
          </p:spPr>
          <p:txBody>
            <a:bodyPr/>
            <a:lstStyle/>
            <a:p>
              <a:endParaRPr lang="tr-TR" sz="1100" dirty="0"/>
            </a:p>
          </p:txBody>
        </p:sp>
        <p:sp>
          <p:nvSpPr>
            <p:cNvPr id="50" name="Freeform 29">
              <a:extLst>
                <a:ext uri="{FF2B5EF4-FFF2-40B4-BE49-F238E27FC236}">
                  <a16:creationId xmlns:a16="http://schemas.microsoft.com/office/drawing/2014/main" id="{B301B911-2801-82C7-170F-7DAE980FD8A8}"/>
                </a:ext>
              </a:extLst>
            </p:cNvPr>
            <p:cNvSpPr/>
            <p:nvPr/>
          </p:nvSpPr>
          <p:spPr>
            <a:xfrm>
              <a:off x="6346372" y="3002597"/>
              <a:ext cx="4927681" cy="616120"/>
            </a:xfrm>
            <a:custGeom>
              <a:avLst/>
              <a:gdLst/>
              <a:ahLst/>
              <a:cxnLst/>
              <a:rect l="l" t="t" r="r" b="b"/>
              <a:pathLst>
                <a:path w="2811241" h="406400">
                  <a:moveTo>
                    <a:pt x="0" y="0"/>
                  </a:moveTo>
                  <a:lnTo>
                    <a:pt x="2608041" y="0"/>
                  </a:lnTo>
                  <a:lnTo>
                    <a:pt x="2811241" y="203200"/>
                  </a:lnTo>
                  <a:lnTo>
                    <a:pt x="2608041" y="406400"/>
                  </a:lnTo>
                  <a:lnTo>
                    <a:pt x="0" y="406400"/>
                  </a:lnTo>
                  <a:lnTo>
                    <a:pt x="203200" y="203200"/>
                  </a:lnTo>
                  <a:lnTo>
                    <a:pt x="0" y="0"/>
                  </a:lnTo>
                  <a:close/>
                </a:path>
              </a:pathLst>
            </a:custGeom>
            <a:solidFill>
              <a:srgbClr val="FF671F"/>
            </a:solidFill>
          </p:spPr>
          <p:txBody>
            <a:bodyPr/>
            <a:lstStyle/>
            <a:p>
              <a:endParaRPr lang="tr-TR" sz="1100" dirty="0"/>
            </a:p>
          </p:txBody>
        </p:sp>
        <p:sp>
          <p:nvSpPr>
            <p:cNvPr id="51" name="Freeform 29">
              <a:extLst>
                <a:ext uri="{FF2B5EF4-FFF2-40B4-BE49-F238E27FC236}">
                  <a16:creationId xmlns:a16="http://schemas.microsoft.com/office/drawing/2014/main" id="{62235600-0AD3-887E-EB35-A712C4434170}"/>
                </a:ext>
              </a:extLst>
            </p:cNvPr>
            <p:cNvSpPr/>
            <p:nvPr/>
          </p:nvSpPr>
          <p:spPr>
            <a:xfrm>
              <a:off x="6343985" y="2194998"/>
              <a:ext cx="4927681" cy="616120"/>
            </a:xfrm>
            <a:custGeom>
              <a:avLst/>
              <a:gdLst/>
              <a:ahLst/>
              <a:cxnLst/>
              <a:rect l="l" t="t" r="r" b="b"/>
              <a:pathLst>
                <a:path w="2811241" h="406400">
                  <a:moveTo>
                    <a:pt x="0" y="0"/>
                  </a:moveTo>
                  <a:lnTo>
                    <a:pt x="2608041" y="0"/>
                  </a:lnTo>
                  <a:lnTo>
                    <a:pt x="2811241" y="203200"/>
                  </a:lnTo>
                  <a:lnTo>
                    <a:pt x="2608041" y="406400"/>
                  </a:lnTo>
                  <a:lnTo>
                    <a:pt x="0" y="406400"/>
                  </a:lnTo>
                  <a:lnTo>
                    <a:pt x="203200" y="203200"/>
                  </a:lnTo>
                  <a:lnTo>
                    <a:pt x="0" y="0"/>
                  </a:lnTo>
                  <a:close/>
                </a:path>
              </a:pathLst>
            </a:custGeom>
            <a:solidFill>
              <a:srgbClr val="FF671F"/>
            </a:solidFill>
          </p:spPr>
          <p:txBody>
            <a:bodyPr/>
            <a:lstStyle/>
            <a:p>
              <a:endParaRPr lang="tr-TR" sz="1100" dirty="0"/>
            </a:p>
          </p:txBody>
        </p:sp>
        <p:sp>
          <p:nvSpPr>
            <p:cNvPr id="52" name="Freeform 29">
              <a:extLst>
                <a:ext uri="{FF2B5EF4-FFF2-40B4-BE49-F238E27FC236}">
                  <a16:creationId xmlns:a16="http://schemas.microsoft.com/office/drawing/2014/main" id="{52BB39DB-F429-420B-C662-C5BB5A2DA73D}"/>
                </a:ext>
              </a:extLst>
            </p:cNvPr>
            <p:cNvSpPr/>
            <p:nvPr/>
          </p:nvSpPr>
          <p:spPr>
            <a:xfrm>
              <a:off x="6343985" y="1415495"/>
              <a:ext cx="4927681" cy="616120"/>
            </a:xfrm>
            <a:custGeom>
              <a:avLst/>
              <a:gdLst/>
              <a:ahLst/>
              <a:cxnLst/>
              <a:rect l="l" t="t" r="r" b="b"/>
              <a:pathLst>
                <a:path w="2811241" h="406400">
                  <a:moveTo>
                    <a:pt x="0" y="0"/>
                  </a:moveTo>
                  <a:lnTo>
                    <a:pt x="2608041" y="0"/>
                  </a:lnTo>
                  <a:lnTo>
                    <a:pt x="2811241" y="203200"/>
                  </a:lnTo>
                  <a:lnTo>
                    <a:pt x="2608041" y="406400"/>
                  </a:lnTo>
                  <a:lnTo>
                    <a:pt x="0" y="406400"/>
                  </a:lnTo>
                  <a:lnTo>
                    <a:pt x="203200" y="203200"/>
                  </a:lnTo>
                  <a:lnTo>
                    <a:pt x="0" y="0"/>
                  </a:lnTo>
                  <a:close/>
                </a:path>
              </a:pathLst>
            </a:custGeom>
            <a:solidFill>
              <a:srgbClr val="FF671F"/>
            </a:solidFill>
          </p:spPr>
          <p:txBody>
            <a:bodyPr/>
            <a:lstStyle/>
            <a:p>
              <a:endParaRPr lang="tr-TR" sz="1100" dirty="0"/>
            </a:p>
          </p:txBody>
        </p:sp>
      </p:grpSp>
      <p:sp>
        <p:nvSpPr>
          <p:cNvPr id="54" name="Metin kutusu 53">
            <a:extLst>
              <a:ext uri="{FF2B5EF4-FFF2-40B4-BE49-F238E27FC236}">
                <a16:creationId xmlns:a16="http://schemas.microsoft.com/office/drawing/2014/main" id="{45C608D5-1F90-3D18-02CC-80E5944ECB61}"/>
              </a:ext>
            </a:extLst>
          </p:cNvPr>
          <p:cNvSpPr txBox="1"/>
          <p:nvPr/>
        </p:nvSpPr>
        <p:spPr>
          <a:xfrm>
            <a:off x="7103223" y="1555913"/>
            <a:ext cx="2197140" cy="369332"/>
          </a:xfrm>
          <a:prstGeom prst="rect">
            <a:avLst/>
          </a:prstGeom>
          <a:noFill/>
        </p:spPr>
        <p:txBody>
          <a:bodyPr wrap="none" rtlCol="0">
            <a:spAutoFit/>
          </a:bodyPr>
          <a:lstStyle/>
          <a:p>
            <a:r>
              <a:rPr lang="tr-TR" dirty="0">
                <a:solidFill>
                  <a:schemeClr val="bg1"/>
                </a:solidFill>
              </a:rPr>
              <a:t>Transformatör Yükleri</a:t>
            </a:r>
          </a:p>
        </p:txBody>
      </p:sp>
      <p:sp>
        <p:nvSpPr>
          <p:cNvPr id="55" name="Metin kutusu 54">
            <a:extLst>
              <a:ext uri="{FF2B5EF4-FFF2-40B4-BE49-F238E27FC236}">
                <a16:creationId xmlns:a16="http://schemas.microsoft.com/office/drawing/2014/main" id="{1A9BCA4D-230F-7BD7-25E9-CEE1FC2D0C69}"/>
              </a:ext>
            </a:extLst>
          </p:cNvPr>
          <p:cNvSpPr txBox="1"/>
          <p:nvPr/>
        </p:nvSpPr>
        <p:spPr>
          <a:xfrm>
            <a:off x="7103222" y="2382711"/>
            <a:ext cx="2029915" cy="369332"/>
          </a:xfrm>
          <a:prstGeom prst="rect">
            <a:avLst/>
          </a:prstGeom>
          <a:noFill/>
        </p:spPr>
        <p:txBody>
          <a:bodyPr wrap="none" rtlCol="0">
            <a:spAutoFit/>
          </a:bodyPr>
          <a:lstStyle/>
          <a:p>
            <a:r>
              <a:rPr lang="tr-TR" dirty="0">
                <a:solidFill>
                  <a:schemeClr val="bg1"/>
                </a:solidFill>
              </a:rPr>
              <a:t>Enerji Arz Sürekliliği</a:t>
            </a:r>
          </a:p>
        </p:txBody>
      </p:sp>
      <p:sp>
        <p:nvSpPr>
          <p:cNvPr id="56" name="Metin kutusu 55">
            <a:extLst>
              <a:ext uri="{FF2B5EF4-FFF2-40B4-BE49-F238E27FC236}">
                <a16:creationId xmlns:a16="http://schemas.microsoft.com/office/drawing/2014/main" id="{28BA74CD-FB80-082D-DD99-8072A5673551}"/>
              </a:ext>
            </a:extLst>
          </p:cNvPr>
          <p:cNvSpPr txBox="1"/>
          <p:nvPr/>
        </p:nvSpPr>
        <p:spPr>
          <a:xfrm>
            <a:off x="7103221" y="3189053"/>
            <a:ext cx="2903808" cy="369332"/>
          </a:xfrm>
          <a:prstGeom prst="rect">
            <a:avLst/>
          </a:prstGeom>
          <a:noFill/>
        </p:spPr>
        <p:txBody>
          <a:bodyPr wrap="none" rtlCol="0">
            <a:spAutoFit/>
          </a:bodyPr>
          <a:lstStyle/>
          <a:p>
            <a:r>
              <a:rPr lang="tr-TR" dirty="0">
                <a:solidFill>
                  <a:schemeClr val="bg1"/>
                </a:solidFill>
              </a:rPr>
              <a:t>Transformatör İşletme Ömrü </a:t>
            </a:r>
          </a:p>
        </p:txBody>
      </p:sp>
      <p:sp>
        <p:nvSpPr>
          <p:cNvPr id="57" name="Metin kutusu 56">
            <a:extLst>
              <a:ext uri="{FF2B5EF4-FFF2-40B4-BE49-F238E27FC236}">
                <a16:creationId xmlns:a16="http://schemas.microsoft.com/office/drawing/2014/main" id="{2032F9D0-CDA7-9730-A0D4-F902B6ED5921}"/>
              </a:ext>
            </a:extLst>
          </p:cNvPr>
          <p:cNvSpPr txBox="1"/>
          <p:nvPr/>
        </p:nvSpPr>
        <p:spPr>
          <a:xfrm>
            <a:off x="7103221" y="4092784"/>
            <a:ext cx="3376565" cy="369332"/>
          </a:xfrm>
          <a:prstGeom prst="rect">
            <a:avLst/>
          </a:prstGeom>
          <a:noFill/>
        </p:spPr>
        <p:txBody>
          <a:bodyPr wrap="none" rtlCol="0">
            <a:spAutoFit/>
          </a:bodyPr>
          <a:lstStyle/>
          <a:p>
            <a:r>
              <a:rPr lang="tr-TR" dirty="0">
                <a:solidFill>
                  <a:schemeClr val="bg1"/>
                </a:solidFill>
              </a:rPr>
              <a:t>Şebeke Envanterleri İşletme Ömrü</a:t>
            </a:r>
          </a:p>
        </p:txBody>
      </p:sp>
      <p:sp>
        <p:nvSpPr>
          <p:cNvPr id="58" name="Metin kutusu 57">
            <a:extLst>
              <a:ext uri="{FF2B5EF4-FFF2-40B4-BE49-F238E27FC236}">
                <a16:creationId xmlns:a16="http://schemas.microsoft.com/office/drawing/2014/main" id="{2E4A9DA8-31CD-ED92-8275-1670B2A9BB91}"/>
              </a:ext>
            </a:extLst>
          </p:cNvPr>
          <p:cNvSpPr txBox="1"/>
          <p:nvPr/>
        </p:nvSpPr>
        <p:spPr>
          <a:xfrm>
            <a:off x="7103221" y="4911625"/>
            <a:ext cx="3595408" cy="369332"/>
          </a:xfrm>
          <a:prstGeom prst="rect">
            <a:avLst/>
          </a:prstGeom>
          <a:noFill/>
        </p:spPr>
        <p:txBody>
          <a:bodyPr wrap="none" rtlCol="0">
            <a:spAutoFit/>
          </a:bodyPr>
          <a:lstStyle/>
          <a:p>
            <a:r>
              <a:rPr lang="tr-TR" dirty="0">
                <a:solidFill>
                  <a:schemeClr val="bg1"/>
                </a:solidFill>
              </a:rPr>
              <a:t>Teknik Kayıplar ve Gerilim Düşümleri</a:t>
            </a:r>
          </a:p>
        </p:txBody>
      </p:sp>
      <p:pic>
        <p:nvPicPr>
          <p:cNvPr id="59" name="Resim 38">
            <a:extLst>
              <a:ext uri="{FF2B5EF4-FFF2-40B4-BE49-F238E27FC236}">
                <a16:creationId xmlns:a16="http://schemas.microsoft.com/office/drawing/2014/main" id="{77CDEAEC-9768-23A7-F8A6-897F847AF08A}"/>
              </a:ext>
            </a:extLst>
          </p:cNvPr>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5730401" y="1475559"/>
            <a:ext cx="549507" cy="53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Resim 36">
            <a:extLst>
              <a:ext uri="{FF2B5EF4-FFF2-40B4-BE49-F238E27FC236}">
                <a16:creationId xmlns:a16="http://schemas.microsoft.com/office/drawing/2014/main" id="{64EBC19F-DFE8-4E64-B05C-D6C6463718C4}"/>
              </a:ext>
            </a:extLst>
          </p:cNvPr>
          <p:cNvPicPr>
            <a:picLocks noChangeAspect="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5784956" y="2353679"/>
            <a:ext cx="494537" cy="46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Resim 35">
            <a:extLst>
              <a:ext uri="{FF2B5EF4-FFF2-40B4-BE49-F238E27FC236}">
                <a16:creationId xmlns:a16="http://schemas.microsoft.com/office/drawing/2014/main" id="{6C33A7CC-DEC8-AF7D-E4C5-461FBD5180E3}"/>
              </a:ext>
            </a:extLst>
          </p:cNvPr>
          <p:cNvPicPr>
            <a:picLocks noChangeAspect="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5739035" y="4016086"/>
            <a:ext cx="522727" cy="52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Freeform 2">
            <a:extLst>
              <a:ext uri="{FF2B5EF4-FFF2-40B4-BE49-F238E27FC236}">
                <a16:creationId xmlns:a16="http://schemas.microsoft.com/office/drawing/2014/main" id="{91F8CD6B-563C-7515-36C2-362E1CAE5B29}"/>
              </a:ext>
            </a:extLst>
          </p:cNvPr>
          <p:cNvSpPr/>
          <p:nvPr/>
        </p:nvSpPr>
        <p:spPr>
          <a:xfrm>
            <a:off x="5747424" y="3159402"/>
            <a:ext cx="515460" cy="52602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dirty="0"/>
          </a:p>
        </p:txBody>
      </p:sp>
      <p:sp>
        <p:nvSpPr>
          <p:cNvPr id="64" name="Freeform 3">
            <a:extLst>
              <a:ext uri="{FF2B5EF4-FFF2-40B4-BE49-F238E27FC236}">
                <a16:creationId xmlns:a16="http://schemas.microsoft.com/office/drawing/2014/main" id="{FD6573D9-C092-6378-31DC-A76469D9CB51}"/>
              </a:ext>
            </a:extLst>
          </p:cNvPr>
          <p:cNvSpPr/>
          <p:nvPr/>
        </p:nvSpPr>
        <p:spPr>
          <a:xfrm>
            <a:off x="5781607" y="4886800"/>
            <a:ext cx="496593" cy="491371"/>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67" name="Freeform 15">
            <a:extLst>
              <a:ext uri="{FF2B5EF4-FFF2-40B4-BE49-F238E27FC236}">
                <a16:creationId xmlns:a16="http://schemas.microsoft.com/office/drawing/2014/main" id="{8E6526CE-54BD-32F5-5609-9BF18F18A6F2}"/>
              </a:ext>
            </a:extLst>
          </p:cNvPr>
          <p:cNvSpPr/>
          <p:nvPr/>
        </p:nvSpPr>
        <p:spPr>
          <a:xfrm>
            <a:off x="957263" y="2314575"/>
            <a:ext cx="110382" cy="148594"/>
          </a:xfrm>
          <a:custGeom>
            <a:avLst/>
            <a:gdLst/>
            <a:ahLst/>
            <a:cxnLst/>
            <a:rect l="l" t="t" r="r" b="b"/>
            <a:pathLst>
              <a:path w="320421" h="329184">
                <a:moveTo>
                  <a:pt x="320421" y="329184"/>
                </a:moveTo>
                <a:lnTo>
                  <a:pt x="0" y="329184"/>
                </a:lnTo>
                <a:lnTo>
                  <a:pt x="0" y="158750"/>
                </a:lnTo>
                <a:cubicBezTo>
                  <a:pt x="0" y="70866"/>
                  <a:pt x="71501" y="0"/>
                  <a:pt x="160147" y="0"/>
                </a:cubicBezTo>
                <a:cubicBezTo>
                  <a:pt x="248793" y="0"/>
                  <a:pt x="320421" y="70866"/>
                  <a:pt x="320421" y="158750"/>
                </a:cubicBezTo>
                <a:lnTo>
                  <a:pt x="320421" y="329184"/>
                </a:lnTo>
                <a:close/>
              </a:path>
            </a:pathLst>
          </a:custGeom>
          <a:solidFill>
            <a:srgbClr val="040506"/>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black"/>
              </a:solidFill>
              <a:effectLst/>
              <a:uLnTx/>
              <a:uFillTx/>
            </a:endParaRPr>
          </a:p>
        </p:txBody>
      </p:sp>
      <p:sp>
        <p:nvSpPr>
          <p:cNvPr id="65" name="Freeform 17">
            <a:extLst>
              <a:ext uri="{FF2B5EF4-FFF2-40B4-BE49-F238E27FC236}">
                <a16:creationId xmlns:a16="http://schemas.microsoft.com/office/drawing/2014/main" id="{225DFF04-CA48-C524-0070-E7266414AE0E}"/>
              </a:ext>
            </a:extLst>
          </p:cNvPr>
          <p:cNvSpPr/>
          <p:nvPr/>
        </p:nvSpPr>
        <p:spPr>
          <a:xfrm>
            <a:off x="525971" y="2314575"/>
            <a:ext cx="507492" cy="460375"/>
          </a:xfrm>
          <a:custGeom>
            <a:avLst/>
            <a:gdLst/>
            <a:ahLst/>
            <a:cxnLst/>
            <a:rect l="l" t="t" r="r" b="b"/>
            <a:pathLst>
              <a:path w="2136648" h="2334387">
                <a:moveTo>
                  <a:pt x="1983994" y="0"/>
                </a:moveTo>
                <a:lnTo>
                  <a:pt x="144145" y="0"/>
                </a:lnTo>
                <a:cubicBezTo>
                  <a:pt x="64389" y="0"/>
                  <a:pt x="0" y="64262"/>
                  <a:pt x="0" y="143891"/>
                </a:cubicBezTo>
                <a:lnTo>
                  <a:pt x="0" y="2334387"/>
                </a:lnTo>
                <a:lnTo>
                  <a:pt x="991997" y="1949577"/>
                </a:lnTo>
                <a:lnTo>
                  <a:pt x="1983994" y="2334387"/>
                </a:lnTo>
                <a:lnTo>
                  <a:pt x="1983994" y="152400"/>
                </a:lnTo>
                <a:cubicBezTo>
                  <a:pt x="1983994" y="67945"/>
                  <a:pt x="2052574" y="0"/>
                  <a:pt x="2136648" y="0"/>
                </a:cubicBezTo>
                <a:lnTo>
                  <a:pt x="1983994" y="0"/>
                </a:lnTo>
                <a:close/>
              </a:path>
            </a:pathLst>
          </a:custGeom>
          <a:solidFill>
            <a:schemeClr val="bg2"/>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pic>
        <p:nvPicPr>
          <p:cNvPr id="68" name="Resim 23">
            <a:extLst>
              <a:ext uri="{FF2B5EF4-FFF2-40B4-BE49-F238E27FC236}">
                <a16:creationId xmlns:a16="http://schemas.microsoft.com/office/drawing/2014/main" id="{53FAB2E6-4531-0CCD-F8B3-D75EAC9CA89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4740" y="2352436"/>
            <a:ext cx="335594" cy="33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86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bject 2">
            <a:extLst>
              <a:ext uri="{FF2B5EF4-FFF2-40B4-BE49-F238E27FC236}">
                <a16:creationId xmlns:a16="http://schemas.microsoft.com/office/drawing/2014/main" id="{1AC4A8DD-FA64-2D37-8EE0-FC916505B1B2}"/>
              </a:ext>
            </a:extLst>
          </p:cNvPr>
          <p:cNvSpPr txBox="1">
            <a:spLocks/>
          </p:cNvSpPr>
          <p:nvPr/>
        </p:nvSpPr>
        <p:spPr>
          <a:xfrm>
            <a:off x="604824" y="397172"/>
            <a:ext cx="2982595" cy="1115695"/>
          </a:xfrm>
          <a:prstGeom prst="rect">
            <a:avLst/>
          </a:prstGeom>
        </p:spPr>
        <p:txBody>
          <a:bodyPr vert="horz" wrap="square" lIns="0" tIns="86995" rIns="0" bIns="0" rtlCol="0">
            <a:spAutoFit/>
          </a:bodyPr>
          <a:lstStyle>
            <a:lvl1pPr>
              <a:defRPr sz="40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685"/>
              </a:spcBef>
              <a:spcAft>
                <a:spcPts val="0"/>
              </a:spcAft>
              <a:buClrTx/>
              <a:buSzTx/>
              <a:buFontTx/>
              <a:buNone/>
              <a:tabLst/>
              <a:defRPr/>
            </a:pPr>
            <a:r>
              <a:rPr lang="tr-TR" sz="3200" kern="0" spc="-10" dirty="0">
                <a:solidFill>
                  <a:sysClr val="windowText" lastClr="000000"/>
                </a:solidFill>
              </a:rPr>
              <a:t>4</a:t>
            </a:r>
            <a:r>
              <a:rPr kumimoji="0" lang="tr-TR" sz="3200" b="1" i="0" u="none" strike="noStrike" kern="0" cap="none" spc="-10" normalizeH="0" baseline="0" noProof="0" dirty="0">
                <a:ln>
                  <a:noFill/>
                </a:ln>
                <a:solidFill>
                  <a:sysClr val="windowText" lastClr="000000"/>
                </a:solidFill>
                <a:effectLst/>
                <a:uLnTx/>
                <a:uFillTx/>
                <a:latin typeface="Arial"/>
                <a:ea typeface="+mj-ea"/>
                <a:cs typeface="Arial"/>
              </a:rPr>
              <a:t>.</a:t>
            </a:r>
            <a:r>
              <a:rPr kumimoji="0" lang="tr-TR" sz="3200" b="1" i="0" u="none" strike="noStrike" kern="0" cap="none" spc="-80" normalizeH="0" baseline="0" noProof="0" dirty="0">
                <a:ln>
                  <a:noFill/>
                </a:ln>
                <a:solidFill>
                  <a:sysClr val="windowText" lastClr="000000"/>
                </a:solidFill>
                <a:effectLst/>
                <a:uLnTx/>
                <a:uFillTx/>
                <a:latin typeface="Arial"/>
                <a:ea typeface="+mj-ea"/>
                <a:cs typeface="Arial"/>
              </a:rPr>
              <a:t> </a:t>
            </a:r>
            <a:r>
              <a:rPr kumimoji="0" lang="tr-TR" sz="3200" b="1" i="0" u="none" strike="noStrike" kern="0" cap="none" spc="-10" normalizeH="0" baseline="0" noProof="0" dirty="0">
                <a:ln>
                  <a:noFill/>
                </a:ln>
                <a:solidFill>
                  <a:sysClr val="windowText" lastClr="000000"/>
                </a:solidFill>
                <a:effectLst/>
                <a:uLnTx/>
                <a:uFillTx/>
                <a:latin typeface="Arial"/>
                <a:ea typeface="+mj-ea"/>
                <a:cs typeface="Arial"/>
              </a:rPr>
              <a:t>Yöntem</a:t>
            </a:r>
            <a:endParaRPr kumimoji="0" lang="tr-TR" sz="3200" b="1" i="0" u="none" strike="noStrike" kern="0" cap="none" spc="0" normalizeH="0" baseline="0" noProof="0" dirty="0">
              <a:ln>
                <a:noFill/>
              </a:ln>
              <a:solidFill>
                <a:sysClr val="windowText" lastClr="000000"/>
              </a:solidFill>
              <a:effectLst/>
              <a:uLnTx/>
              <a:uFillTx/>
              <a:latin typeface="Arial"/>
              <a:ea typeface="+mj-ea"/>
              <a:cs typeface="Arial"/>
            </a:endParaRPr>
          </a:p>
          <a:p>
            <a:pPr marL="507365" marR="0" lvl="0" indent="0" defTabSz="914400" eaLnBrk="1" fontAlgn="auto" latinLnBrk="0" hangingPunct="1">
              <a:lnSpc>
                <a:spcPct val="100000"/>
              </a:lnSpc>
              <a:spcBef>
                <a:spcPts val="555"/>
              </a:spcBef>
              <a:spcAft>
                <a:spcPts val="0"/>
              </a:spcAft>
              <a:buClrTx/>
              <a:buSzTx/>
              <a:buFontTx/>
              <a:buNone/>
              <a:tabLst/>
              <a:defRPr/>
            </a:pPr>
            <a:r>
              <a:rPr kumimoji="0" lang="tr-TR" sz="3000" b="1" i="0" u="none" strike="noStrike" kern="0" cap="none" spc="-15" normalizeH="0" baseline="0" noProof="0" dirty="0">
                <a:ln>
                  <a:noFill/>
                </a:ln>
                <a:solidFill>
                  <a:sysClr val="windowText" lastClr="000000"/>
                </a:solidFill>
                <a:effectLst/>
                <a:uLnTx/>
                <a:uFillTx/>
                <a:latin typeface="Calibri"/>
                <a:ea typeface="+mj-ea"/>
                <a:cs typeface="Calibri"/>
              </a:rPr>
              <a:t>Sistem</a:t>
            </a:r>
            <a:r>
              <a:rPr kumimoji="0" lang="tr-TR" sz="3000" b="1" i="0" u="none" strike="noStrike" kern="0" cap="none" spc="-50" normalizeH="0" baseline="0" noProof="0" dirty="0">
                <a:ln>
                  <a:noFill/>
                </a:ln>
                <a:solidFill>
                  <a:sysClr val="windowText" lastClr="000000"/>
                </a:solidFill>
                <a:effectLst/>
                <a:uLnTx/>
                <a:uFillTx/>
                <a:latin typeface="Calibri"/>
                <a:ea typeface="+mj-ea"/>
                <a:cs typeface="Calibri"/>
              </a:rPr>
              <a:t> </a:t>
            </a:r>
            <a:r>
              <a:rPr kumimoji="0" lang="tr-TR" sz="3000" b="1" i="0" u="none" strike="noStrike" kern="0" cap="none" spc="-30" normalizeH="0" baseline="0" noProof="0" dirty="0">
                <a:ln>
                  <a:noFill/>
                </a:ln>
                <a:solidFill>
                  <a:sysClr val="windowText" lastClr="000000"/>
                </a:solidFill>
                <a:effectLst/>
                <a:uLnTx/>
                <a:uFillTx/>
                <a:latin typeface="Calibri"/>
                <a:ea typeface="+mj-ea"/>
                <a:cs typeface="Calibri"/>
              </a:rPr>
              <a:t>Tasarımı</a:t>
            </a:r>
            <a:endParaRPr kumimoji="0" lang="tr-TR" sz="3000" b="1" i="0" u="none" strike="noStrike" kern="0" cap="none" spc="0" normalizeH="0" baseline="0" noProof="0" dirty="0">
              <a:ln>
                <a:noFill/>
              </a:ln>
              <a:solidFill>
                <a:sysClr val="windowText" lastClr="000000"/>
              </a:solidFill>
              <a:effectLst/>
              <a:uLnTx/>
              <a:uFillTx/>
              <a:latin typeface="Calibri"/>
              <a:ea typeface="+mj-ea"/>
              <a:cs typeface="Calibri"/>
            </a:endParaRPr>
          </a:p>
        </p:txBody>
      </p:sp>
      <p:grpSp>
        <p:nvGrpSpPr>
          <p:cNvPr id="88" name="Grup 87">
            <a:extLst>
              <a:ext uri="{FF2B5EF4-FFF2-40B4-BE49-F238E27FC236}">
                <a16:creationId xmlns:a16="http://schemas.microsoft.com/office/drawing/2014/main" id="{EEEAA475-50C9-DB32-28B8-3DB37D6E226A}"/>
              </a:ext>
            </a:extLst>
          </p:cNvPr>
          <p:cNvGrpSpPr/>
          <p:nvPr/>
        </p:nvGrpSpPr>
        <p:grpSpPr>
          <a:xfrm>
            <a:off x="422376" y="1634739"/>
            <a:ext cx="5867329" cy="4321681"/>
            <a:chOff x="2016590" y="2933700"/>
            <a:chExt cx="9067800" cy="7182340"/>
          </a:xfrm>
        </p:grpSpPr>
        <p:sp>
          <p:nvSpPr>
            <p:cNvPr id="81" name="Freeform 8">
              <a:extLst>
                <a:ext uri="{FF2B5EF4-FFF2-40B4-BE49-F238E27FC236}">
                  <a16:creationId xmlns:a16="http://schemas.microsoft.com/office/drawing/2014/main" id="{14130A81-2C11-97B2-A725-EB75787941ED}"/>
                </a:ext>
              </a:extLst>
            </p:cNvPr>
            <p:cNvSpPr/>
            <p:nvPr/>
          </p:nvSpPr>
          <p:spPr>
            <a:xfrm>
              <a:off x="2016590" y="2933700"/>
              <a:ext cx="9067800" cy="7182340"/>
            </a:xfrm>
            <a:custGeom>
              <a:avLst/>
              <a:gdLst/>
              <a:ahLst/>
              <a:cxnLst/>
              <a:rect l="l" t="t" r="r" b="b"/>
              <a:pathLst>
                <a:path w="7246560" h="6191405">
                  <a:moveTo>
                    <a:pt x="0" y="0"/>
                  </a:moveTo>
                  <a:lnTo>
                    <a:pt x="7246560" y="0"/>
                  </a:lnTo>
                  <a:lnTo>
                    <a:pt x="7246560" y="6191405"/>
                  </a:lnTo>
                  <a:lnTo>
                    <a:pt x="0" y="6191405"/>
                  </a:lnTo>
                  <a:lnTo>
                    <a:pt x="0" y="0"/>
                  </a:lnTo>
                  <a:close/>
                </a:path>
              </a:pathLst>
            </a:custGeom>
            <a:blipFill>
              <a:blip r:embed="rId2"/>
              <a:stretch>
                <a:fillRect/>
              </a:stretch>
            </a:blipFill>
          </p:spPr>
          <p:txBody>
            <a:bodyPr/>
            <a:lstStyle/>
            <a:p>
              <a:endParaRPr lang="tr-TR" dirty="0"/>
            </a:p>
          </p:txBody>
        </p:sp>
        <p:grpSp>
          <p:nvGrpSpPr>
            <p:cNvPr id="82" name="Group 15">
              <a:extLst>
                <a:ext uri="{FF2B5EF4-FFF2-40B4-BE49-F238E27FC236}">
                  <a16:creationId xmlns:a16="http://schemas.microsoft.com/office/drawing/2014/main" id="{CFD918A9-D4B5-E198-4A60-416973BA1EF9}"/>
                </a:ext>
              </a:extLst>
            </p:cNvPr>
            <p:cNvGrpSpPr/>
            <p:nvPr/>
          </p:nvGrpSpPr>
          <p:grpSpPr>
            <a:xfrm>
              <a:off x="5561259" y="4714499"/>
              <a:ext cx="217661" cy="187344"/>
              <a:chOff x="0" y="0"/>
              <a:chExt cx="812800" cy="812800"/>
            </a:xfrm>
          </p:grpSpPr>
          <p:sp>
            <p:nvSpPr>
              <p:cNvPr id="86" name="Freeform 16">
                <a:extLst>
                  <a:ext uri="{FF2B5EF4-FFF2-40B4-BE49-F238E27FC236}">
                    <a16:creationId xmlns:a16="http://schemas.microsoft.com/office/drawing/2014/main" id="{2D5DA572-3656-C31B-7A13-755E1241AB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05FD"/>
              </a:solidFill>
            </p:spPr>
            <p:txBody>
              <a:bodyPr/>
              <a:lstStyle/>
              <a:p>
                <a:endParaRPr lang="tr-TR"/>
              </a:p>
            </p:txBody>
          </p:sp>
          <p:sp>
            <p:nvSpPr>
              <p:cNvPr id="87" name="TextBox 17">
                <a:extLst>
                  <a:ext uri="{FF2B5EF4-FFF2-40B4-BE49-F238E27FC236}">
                    <a16:creationId xmlns:a16="http://schemas.microsoft.com/office/drawing/2014/main" id="{197D90C3-BCB7-E179-3E68-22FF97580BF8}"/>
                  </a:ext>
                </a:extLst>
              </p:cNvPr>
              <p:cNvSpPr txBox="1"/>
              <p:nvPr/>
            </p:nvSpPr>
            <p:spPr>
              <a:xfrm>
                <a:off x="76200" y="38100"/>
                <a:ext cx="660400" cy="698500"/>
              </a:xfrm>
              <a:prstGeom prst="rect">
                <a:avLst/>
              </a:prstGeom>
            </p:spPr>
            <p:txBody>
              <a:bodyPr lIns="50800" tIns="50800" rIns="50800" bIns="50800" rtlCol="0" anchor="ctr"/>
              <a:lstStyle/>
              <a:p>
                <a:pPr algn="ctr">
                  <a:lnSpc>
                    <a:spcPts val="2879"/>
                  </a:lnSpc>
                </a:pPr>
                <a:endParaRPr/>
              </a:p>
            </p:txBody>
          </p:sp>
        </p:grpSp>
        <p:grpSp>
          <p:nvGrpSpPr>
            <p:cNvPr id="83" name="Group 21">
              <a:extLst>
                <a:ext uri="{FF2B5EF4-FFF2-40B4-BE49-F238E27FC236}">
                  <a16:creationId xmlns:a16="http://schemas.microsoft.com/office/drawing/2014/main" id="{140DEAD0-1027-AB51-E230-B88774BC7333}"/>
                </a:ext>
              </a:extLst>
            </p:cNvPr>
            <p:cNvGrpSpPr/>
            <p:nvPr/>
          </p:nvGrpSpPr>
          <p:grpSpPr>
            <a:xfrm>
              <a:off x="5343598" y="4714499"/>
              <a:ext cx="217661" cy="187344"/>
              <a:chOff x="0" y="0"/>
              <a:chExt cx="812800" cy="812800"/>
            </a:xfrm>
          </p:grpSpPr>
          <p:sp>
            <p:nvSpPr>
              <p:cNvPr id="84" name="Freeform 22">
                <a:extLst>
                  <a:ext uri="{FF2B5EF4-FFF2-40B4-BE49-F238E27FC236}">
                    <a16:creationId xmlns:a16="http://schemas.microsoft.com/office/drawing/2014/main" id="{7EB90FBE-B77B-3679-1878-61FAEA8C6A1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D05"/>
              </a:solidFill>
            </p:spPr>
            <p:txBody>
              <a:bodyPr/>
              <a:lstStyle/>
              <a:p>
                <a:endParaRPr lang="tr-TR"/>
              </a:p>
            </p:txBody>
          </p:sp>
          <p:sp>
            <p:nvSpPr>
              <p:cNvPr id="85" name="TextBox 23">
                <a:extLst>
                  <a:ext uri="{FF2B5EF4-FFF2-40B4-BE49-F238E27FC236}">
                    <a16:creationId xmlns:a16="http://schemas.microsoft.com/office/drawing/2014/main" id="{AE52871C-CAD9-7055-B384-73E593A6D1E2}"/>
                  </a:ext>
                </a:extLst>
              </p:cNvPr>
              <p:cNvSpPr txBox="1"/>
              <p:nvPr/>
            </p:nvSpPr>
            <p:spPr>
              <a:xfrm>
                <a:off x="76200" y="38100"/>
                <a:ext cx="660400" cy="698500"/>
              </a:xfrm>
              <a:prstGeom prst="rect">
                <a:avLst/>
              </a:prstGeom>
            </p:spPr>
            <p:txBody>
              <a:bodyPr lIns="50800" tIns="50800" rIns="50800" bIns="50800" rtlCol="0" anchor="ctr"/>
              <a:lstStyle/>
              <a:p>
                <a:pPr algn="ctr">
                  <a:lnSpc>
                    <a:spcPts val="2879"/>
                  </a:lnSpc>
                </a:pPr>
                <a:endParaRPr/>
              </a:p>
            </p:txBody>
          </p:sp>
        </p:grpSp>
      </p:grpSp>
      <p:grpSp>
        <p:nvGrpSpPr>
          <p:cNvPr id="89" name="Grup 88">
            <a:extLst>
              <a:ext uri="{FF2B5EF4-FFF2-40B4-BE49-F238E27FC236}">
                <a16:creationId xmlns:a16="http://schemas.microsoft.com/office/drawing/2014/main" id="{838562D0-218E-CBE4-A788-AE66F17E8AF1}"/>
              </a:ext>
            </a:extLst>
          </p:cNvPr>
          <p:cNvGrpSpPr/>
          <p:nvPr/>
        </p:nvGrpSpPr>
        <p:grpSpPr>
          <a:xfrm>
            <a:off x="8870302" y="1634740"/>
            <a:ext cx="1736456" cy="4321680"/>
            <a:chOff x="15547060" y="3561789"/>
            <a:chExt cx="2314063" cy="5256993"/>
          </a:xfrm>
        </p:grpSpPr>
        <p:grpSp>
          <p:nvGrpSpPr>
            <p:cNvPr id="90" name="Group 9">
              <a:extLst>
                <a:ext uri="{FF2B5EF4-FFF2-40B4-BE49-F238E27FC236}">
                  <a16:creationId xmlns:a16="http://schemas.microsoft.com/office/drawing/2014/main" id="{A5BBF836-CAF3-5EF1-C061-F6DF0074DEED}"/>
                </a:ext>
              </a:extLst>
            </p:cNvPr>
            <p:cNvGrpSpPr/>
            <p:nvPr/>
          </p:nvGrpSpPr>
          <p:grpSpPr>
            <a:xfrm>
              <a:off x="15547060" y="3847110"/>
              <a:ext cx="466650" cy="466650"/>
              <a:chOff x="0" y="0"/>
              <a:chExt cx="812800" cy="812800"/>
            </a:xfrm>
          </p:grpSpPr>
          <p:sp>
            <p:nvSpPr>
              <p:cNvPr id="100" name="Freeform 10">
                <a:extLst>
                  <a:ext uri="{FF2B5EF4-FFF2-40B4-BE49-F238E27FC236}">
                    <a16:creationId xmlns:a16="http://schemas.microsoft.com/office/drawing/2014/main" id="{434A5530-CAA5-90B3-5E98-6C335A089C1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0505"/>
              </a:solidFill>
            </p:spPr>
            <p:txBody>
              <a:bodyPr/>
              <a:lstStyle/>
              <a:p>
                <a:endParaRPr lang="tr-TR"/>
              </a:p>
            </p:txBody>
          </p:sp>
          <p:sp>
            <p:nvSpPr>
              <p:cNvPr id="101" name="TextBox 11">
                <a:extLst>
                  <a:ext uri="{FF2B5EF4-FFF2-40B4-BE49-F238E27FC236}">
                    <a16:creationId xmlns:a16="http://schemas.microsoft.com/office/drawing/2014/main" id="{7697E1EA-0794-F91D-55BD-D23155D1966C}"/>
                  </a:ext>
                </a:extLst>
              </p:cNvPr>
              <p:cNvSpPr txBox="1"/>
              <p:nvPr/>
            </p:nvSpPr>
            <p:spPr>
              <a:xfrm>
                <a:off x="76200" y="38100"/>
                <a:ext cx="660400" cy="698500"/>
              </a:xfrm>
              <a:prstGeom prst="rect">
                <a:avLst/>
              </a:prstGeom>
            </p:spPr>
            <p:txBody>
              <a:bodyPr lIns="50800" tIns="50800" rIns="50800" bIns="50800" rtlCol="0" anchor="ctr"/>
              <a:lstStyle/>
              <a:p>
                <a:pPr algn="ctr">
                  <a:lnSpc>
                    <a:spcPts val="2879"/>
                  </a:lnSpc>
                </a:pPr>
                <a:endParaRPr/>
              </a:p>
            </p:txBody>
          </p:sp>
        </p:grpSp>
        <p:grpSp>
          <p:nvGrpSpPr>
            <p:cNvPr id="91" name="Group 12">
              <a:extLst>
                <a:ext uri="{FF2B5EF4-FFF2-40B4-BE49-F238E27FC236}">
                  <a16:creationId xmlns:a16="http://schemas.microsoft.com/office/drawing/2014/main" id="{18E1B1DF-DB76-1533-5DE2-F72BE6FB8717}"/>
                </a:ext>
              </a:extLst>
            </p:cNvPr>
            <p:cNvGrpSpPr/>
            <p:nvPr/>
          </p:nvGrpSpPr>
          <p:grpSpPr>
            <a:xfrm>
              <a:off x="15547060" y="5971110"/>
              <a:ext cx="466650" cy="466650"/>
              <a:chOff x="0" y="0"/>
              <a:chExt cx="812800" cy="812800"/>
            </a:xfrm>
          </p:grpSpPr>
          <p:sp>
            <p:nvSpPr>
              <p:cNvPr id="98" name="Freeform 13">
                <a:extLst>
                  <a:ext uri="{FF2B5EF4-FFF2-40B4-BE49-F238E27FC236}">
                    <a16:creationId xmlns:a16="http://schemas.microsoft.com/office/drawing/2014/main" id="{830C4A98-2E79-9450-C98C-E795FBDCE2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05FD"/>
              </a:solidFill>
            </p:spPr>
            <p:txBody>
              <a:bodyPr/>
              <a:lstStyle/>
              <a:p>
                <a:endParaRPr lang="tr-TR"/>
              </a:p>
            </p:txBody>
          </p:sp>
          <p:sp>
            <p:nvSpPr>
              <p:cNvPr id="99" name="TextBox 14">
                <a:extLst>
                  <a:ext uri="{FF2B5EF4-FFF2-40B4-BE49-F238E27FC236}">
                    <a16:creationId xmlns:a16="http://schemas.microsoft.com/office/drawing/2014/main" id="{0988EC30-AB1C-54E1-E03F-D732EA2EA4EC}"/>
                  </a:ext>
                </a:extLst>
              </p:cNvPr>
              <p:cNvSpPr txBox="1"/>
              <p:nvPr/>
            </p:nvSpPr>
            <p:spPr>
              <a:xfrm>
                <a:off x="76200" y="38100"/>
                <a:ext cx="660400" cy="698500"/>
              </a:xfrm>
              <a:prstGeom prst="rect">
                <a:avLst/>
              </a:prstGeom>
            </p:spPr>
            <p:txBody>
              <a:bodyPr lIns="50800" tIns="50800" rIns="50800" bIns="50800" rtlCol="0" anchor="ctr"/>
              <a:lstStyle/>
              <a:p>
                <a:pPr algn="ctr">
                  <a:lnSpc>
                    <a:spcPts val="2879"/>
                  </a:lnSpc>
                </a:pPr>
                <a:endParaRPr/>
              </a:p>
            </p:txBody>
          </p:sp>
        </p:grpSp>
        <p:grpSp>
          <p:nvGrpSpPr>
            <p:cNvPr id="92" name="Group 18">
              <a:extLst>
                <a:ext uri="{FF2B5EF4-FFF2-40B4-BE49-F238E27FC236}">
                  <a16:creationId xmlns:a16="http://schemas.microsoft.com/office/drawing/2014/main" id="{D1A01A8C-1E05-D75E-A2A9-4D89A00F905F}"/>
                </a:ext>
              </a:extLst>
            </p:cNvPr>
            <p:cNvGrpSpPr/>
            <p:nvPr/>
          </p:nvGrpSpPr>
          <p:grpSpPr>
            <a:xfrm>
              <a:off x="15547060" y="8093814"/>
              <a:ext cx="466650" cy="466650"/>
              <a:chOff x="0" y="0"/>
              <a:chExt cx="812800" cy="812800"/>
            </a:xfrm>
          </p:grpSpPr>
          <p:sp>
            <p:nvSpPr>
              <p:cNvPr id="96" name="Freeform 19">
                <a:extLst>
                  <a:ext uri="{FF2B5EF4-FFF2-40B4-BE49-F238E27FC236}">
                    <a16:creationId xmlns:a16="http://schemas.microsoft.com/office/drawing/2014/main" id="{35AEFF5B-A876-5666-E4C2-4AF3872D46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D05"/>
              </a:solidFill>
            </p:spPr>
            <p:txBody>
              <a:bodyPr/>
              <a:lstStyle/>
              <a:p>
                <a:endParaRPr lang="tr-TR"/>
              </a:p>
            </p:txBody>
          </p:sp>
          <p:sp>
            <p:nvSpPr>
              <p:cNvPr id="97" name="TextBox 20">
                <a:extLst>
                  <a:ext uri="{FF2B5EF4-FFF2-40B4-BE49-F238E27FC236}">
                    <a16:creationId xmlns:a16="http://schemas.microsoft.com/office/drawing/2014/main" id="{0B399DD2-070B-E6F1-B348-3F43652E166E}"/>
                  </a:ext>
                </a:extLst>
              </p:cNvPr>
              <p:cNvSpPr txBox="1"/>
              <p:nvPr/>
            </p:nvSpPr>
            <p:spPr>
              <a:xfrm>
                <a:off x="76200" y="38100"/>
                <a:ext cx="660400" cy="698500"/>
              </a:xfrm>
              <a:prstGeom prst="rect">
                <a:avLst/>
              </a:prstGeom>
            </p:spPr>
            <p:txBody>
              <a:bodyPr lIns="50800" tIns="50800" rIns="50800" bIns="50800" rtlCol="0" anchor="ctr"/>
              <a:lstStyle/>
              <a:p>
                <a:pPr algn="ctr">
                  <a:lnSpc>
                    <a:spcPts val="2879"/>
                  </a:lnSpc>
                </a:pPr>
                <a:endParaRPr/>
              </a:p>
            </p:txBody>
          </p:sp>
        </p:grpSp>
        <p:sp>
          <p:nvSpPr>
            <p:cNvPr id="93" name="Freeform 24">
              <a:extLst>
                <a:ext uri="{FF2B5EF4-FFF2-40B4-BE49-F238E27FC236}">
                  <a16:creationId xmlns:a16="http://schemas.microsoft.com/office/drawing/2014/main" id="{176C7079-6BBA-AC7E-E24A-F9BC8C3B866B}"/>
                </a:ext>
              </a:extLst>
            </p:cNvPr>
            <p:cNvSpPr/>
            <p:nvPr/>
          </p:nvSpPr>
          <p:spPr>
            <a:xfrm>
              <a:off x="16399882" y="5526666"/>
              <a:ext cx="1252178" cy="1355537"/>
            </a:xfrm>
            <a:custGeom>
              <a:avLst/>
              <a:gdLst/>
              <a:ahLst/>
              <a:cxnLst/>
              <a:rect l="l" t="t" r="r" b="b"/>
              <a:pathLst>
                <a:path w="1252178" h="1355537">
                  <a:moveTo>
                    <a:pt x="0" y="0"/>
                  </a:moveTo>
                  <a:lnTo>
                    <a:pt x="1252178" y="0"/>
                  </a:lnTo>
                  <a:lnTo>
                    <a:pt x="1252178" y="1355538"/>
                  </a:lnTo>
                  <a:lnTo>
                    <a:pt x="0" y="13555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4" name="Freeform 25">
              <a:extLst>
                <a:ext uri="{FF2B5EF4-FFF2-40B4-BE49-F238E27FC236}">
                  <a16:creationId xmlns:a16="http://schemas.microsoft.com/office/drawing/2014/main" id="{06C607B1-5927-6FC2-D025-8B300FA2E6CC}"/>
                </a:ext>
              </a:extLst>
            </p:cNvPr>
            <p:cNvSpPr/>
            <p:nvPr/>
          </p:nvSpPr>
          <p:spPr>
            <a:xfrm>
              <a:off x="16318510" y="7792944"/>
              <a:ext cx="1542613" cy="1025838"/>
            </a:xfrm>
            <a:custGeom>
              <a:avLst/>
              <a:gdLst/>
              <a:ahLst/>
              <a:cxnLst/>
              <a:rect l="l" t="t" r="r" b="b"/>
              <a:pathLst>
                <a:path w="1542613" h="1025838">
                  <a:moveTo>
                    <a:pt x="0" y="0"/>
                  </a:moveTo>
                  <a:lnTo>
                    <a:pt x="1542613" y="0"/>
                  </a:lnTo>
                  <a:lnTo>
                    <a:pt x="1542613" y="1025838"/>
                  </a:lnTo>
                  <a:lnTo>
                    <a:pt x="0" y="1025838"/>
                  </a:lnTo>
                  <a:lnTo>
                    <a:pt x="0" y="0"/>
                  </a:lnTo>
                  <a:close/>
                </a:path>
              </a:pathLst>
            </a:custGeom>
            <a:blipFill>
              <a:blip r:embed="rId5"/>
              <a:stretch>
                <a:fillRect/>
              </a:stretch>
            </a:blipFill>
          </p:spPr>
          <p:txBody>
            <a:bodyPr/>
            <a:lstStyle/>
            <a:p>
              <a:endParaRPr lang="tr-TR"/>
            </a:p>
          </p:txBody>
        </p:sp>
        <p:sp>
          <p:nvSpPr>
            <p:cNvPr id="95" name="Freeform 29">
              <a:extLst>
                <a:ext uri="{FF2B5EF4-FFF2-40B4-BE49-F238E27FC236}">
                  <a16:creationId xmlns:a16="http://schemas.microsoft.com/office/drawing/2014/main" id="{5B1ED822-698E-FFF4-8CDF-89BD4D4DBB40}"/>
                </a:ext>
              </a:extLst>
            </p:cNvPr>
            <p:cNvSpPr/>
            <p:nvPr/>
          </p:nvSpPr>
          <p:spPr>
            <a:xfrm>
              <a:off x="16263450" y="3561789"/>
              <a:ext cx="1525042" cy="1202877"/>
            </a:xfrm>
            <a:custGeom>
              <a:avLst/>
              <a:gdLst/>
              <a:ahLst/>
              <a:cxnLst/>
              <a:rect l="l" t="t" r="r" b="b"/>
              <a:pathLst>
                <a:path w="1525042" h="1202877">
                  <a:moveTo>
                    <a:pt x="0" y="0"/>
                  </a:moveTo>
                  <a:lnTo>
                    <a:pt x="1525042" y="0"/>
                  </a:lnTo>
                  <a:lnTo>
                    <a:pt x="1525042" y="1202877"/>
                  </a:lnTo>
                  <a:lnTo>
                    <a:pt x="0" y="12028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grpSp>
      <p:sp>
        <p:nvSpPr>
          <p:cNvPr id="102" name="Ok: Sağ 101">
            <a:extLst>
              <a:ext uri="{FF2B5EF4-FFF2-40B4-BE49-F238E27FC236}">
                <a16:creationId xmlns:a16="http://schemas.microsoft.com/office/drawing/2014/main" id="{0DFE2C64-D6D5-00E0-195A-8965266901B2}"/>
              </a:ext>
            </a:extLst>
          </p:cNvPr>
          <p:cNvSpPr/>
          <p:nvPr/>
        </p:nvSpPr>
        <p:spPr>
          <a:xfrm>
            <a:off x="7090799" y="3564895"/>
            <a:ext cx="978408" cy="484632"/>
          </a:xfrm>
          <a:prstGeom prst="rightArrow">
            <a:avLst/>
          </a:prstGeom>
          <a:solidFill>
            <a:srgbClr val="FF671F"/>
          </a:solidFill>
          <a:ln>
            <a:solidFill>
              <a:srgbClr val="FF67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8409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C9124EF3-9C00-C3FE-7096-CEFA5EF6053C}"/>
              </a:ext>
            </a:extLst>
          </p:cNvPr>
          <p:cNvSpPr txBox="1">
            <a:spLocks/>
          </p:cNvSpPr>
          <p:nvPr/>
        </p:nvSpPr>
        <p:spPr>
          <a:xfrm>
            <a:off x="604824" y="472262"/>
            <a:ext cx="5518150" cy="512445"/>
          </a:xfrm>
          <a:prstGeom prst="rect">
            <a:avLst/>
          </a:prstGeom>
        </p:spPr>
        <p:txBody>
          <a:bodyPr vert="horz" wrap="square" lIns="0" tIns="12065" rIns="0" bIns="0" rtlCol="0">
            <a:spAutoFit/>
          </a:bodyPr>
          <a:lstStyle>
            <a:lvl1pPr>
              <a:defRPr sz="40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lang="tr-TR" sz="3200" kern="0" spc="-10" dirty="0">
                <a:solidFill>
                  <a:sysClr val="windowText" lastClr="000000"/>
                </a:solidFill>
              </a:rPr>
              <a:t>5</a:t>
            </a:r>
            <a:r>
              <a:rPr kumimoji="0" lang="tr-TR" sz="3200" b="1" i="0" u="none" strike="noStrike" kern="0" cap="none" spc="-10" normalizeH="0" baseline="0" noProof="0" dirty="0">
                <a:ln>
                  <a:noFill/>
                </a:ln>
                <a:solidFill>
                  <a:sysClr val="windowText" lastClr="000000"/>
                </a:solidFill>
                <a:effectLst/>
                <a:uLnTx/>
                <a:uFillTx/>
                <a:latin typeface="Arial"/>
                <a:ea typeface="+mj-ea"/>
                <a:cs typeface="Arial"/>
              </a:rPr>
              <a:t>.</a:t>
            </a:r>
            <a:r>
              <a:rPr kumimoji="0" lang="tr-TR" sz="3200" b="1" i="0" u="none" strike="noStrike" kern="0" cap="none" spc="-20" normalizeH="0" baseline="0" noProof="0" dirty="0">
                <a:ln>
                  <a:noFill/>
                </a:ln>
                <a:solidFill>
                  <a:sysClr val="windowText" lastClr="000000"/>
                </a:solidFill>
                <a:effectLst/>
                <a:uLnTx/>
                <a:uFillTx/>
                <a:latin typeface="Arial"/>
                <a:ea typeface="+mj-ea"/>
                <a:cs typeface="Arial"/>
              </a:rPr>
              <a:t> </a:t>
            </a:r>
            <a:r>
              <a:rPr kumimoji="0" lang="tr-TR" sz="3200" b="1" i="0" u="none" strike="noStrike" kern="0" cap="none" spc="-5" normalizeH="0" baseline="0" noProof="0" dirty="0">
                <a:ln>
                  <a:noFill/>
                </a:ln>
                <a:solidFill>
                  <a:sysClr val="windowText" lastClr="000000"/>
                </a:solidFill>
                <a:effectLst/>
                <a:uLnTx/>
                <a:uFillTx/>
                <a:latin typeface="Arial"/>
                <a:ea typeface="+mj-ea"/>
                <a:cs typeface="Arial"/>
              </a:rPr>
              <a:t>Modelleme</a:t>
            </a:r>
            <a:r>
              <a:rPr kumimoji="0" lang="tr-TR" sz="3200" b="1" i="0" u="none" strike="noStrike" kern="0" cap="none" spc="5" normalizeH="0" baseline="0" noProof="0" dirty="0">
                <a:ln>
                  <a:noFill/>
                </a:ln>
                <a:solidFill>
                  <a:sysClr val="windowText" lastClr="000000"/>
                </a:solidFill>
                <a:effectLst/>
                <a:uLnTx/>
                <a:uFillTx/>
                <a:latin typeface="Arial"/>
                <a:ea typeface="+mj-ea"/>
                <a:cs typeface="Arial"/>
              </a:rPr>
              <a:t> </a:t>
            </a:r>
            <a:r>
              <a:rPr kumimoji="0" lang="tr-TR" sz="3200" b="1" i="0" u="none" strike="noStrike" kern="0" cap="none" spc="-45" normalizeH="0" baseline="0" noProof="0" dirty="0">
                <a:ln>
                  <a:noFill/>
                </a:ln>
                <a:solidFill>
                  <a:sysClr val="windowText" lastClr="000000"/>
                </a:solidFill>
                <a:effectLst/>
                <a:uLnTx/>
                <a:uFillTx/>
                <a:latin typeface="Arial"/>
                <a:ea typeface="+mj-ea"/>
                <a:cs typeface="Arial"/>
              </a:rPr>
              <a:t>ve</a:t>
            </a:r>
            <a:r>
              <a:rPr kumimoji="0" lang="tr-TR" sz="3200" b="1" i="0" u="none" strike="noStrike" kern="0" cap="none" spc="50" normalizeH="0" baseline="0" noProof="0" dirty="0">
                <a:ln>
                  <a:noFill/>
                </a:ln>
                <a:solidFill>
                  <a:sysClr val="windowText" lastClr="000000"/>
                </a:solidFill>
                <a:effectLst/>
                <a:uLnTx/>
                <a:uFillTx/>
                <a:latin typeface="Arial"/>
                <a:ea typeface="+mj-ea"/>
                <a:cs typeface="Arial"/>
              </a:rPr>
              <a:t> </a:t>
            </a:r>
            <a:r>
              <a:rPr kumimoji="0" lang="tr-TR" sz="3200" b="1" i="0" u="none" strike="noStrike" kern="0" cap="none" spc="-15" normalizeH="0" baseline="0" noProof="0" dirty="0">
                <a:ln>
                  <a:noFill/>
                </a:ln>
                <a:solidFill>
                  <a:sysClr val="windowText" lastClr="000000"/>
                </a:solidFill>
                <a:effectLst/>
                <a:uLnTx/>
                <a:uFillTx/>
                <a:latin typeface="Arial"/>
                <a:ea typeface="+mj-ea"/>
                <a:cs typeface="Arial"/>
              </a:rPr>
              <a:t>Simülasyon</a:t>
            </a:r>
            <a:endParaRPr kumimoji="0" lang="tr-TR" sz="3200" b="1" i="0" u="none" strike="noStrike" kern="0" cap="none" spc="0" normalizeH="0" baseline="0" noProof="0" dirty="0">
              <a:ln>
                <a:noFill/>
              </a:ln>
              <a:solidFill>
                <a:sysClr val="windowText" lastClr="000000"/>
              </a:solidFill>
              <a:effectLst/>
              <a:uLnTx/>
              <a:uFillTx/>
              <a:latin typeface="Arial"/>
              <a:ea typeface="+mj-ea"/>
              <a:cs typeface="Arial"/>
            </a:endParaRPr>
          </a:p>
        </p:txBody>
      </p:sp>
      <p:sp>
        <p:nvSpPr>
          <p:cNvPr id="13" name="object 3">
            <a:extLst>
              <a:ext uri="{FF2B5EF4-FFF2-40B4-BE49-F238E27FC236}">
                <a16:creationId xmlns:a16="http://schemas.microsoft.com/office/drawing/2014/main" id="{1015E706-38A8-1AD3-CEEE-14BEDF9CDFE9}"/>
              </a:ext>
            </a:extLst>
          </p:cNvPr>
          <p:cNvSpPr/>
          <p:nvPr/>
        </p:nvSpPr>
        <p:spPr>
          <a:xfrm>
            <a:off x="335279" y="2149043"/>
            <a:ext cx="6114415" cy="2749550"/>
          </a:xfrm>
          <a:custGeom>
            <a:avLst/>
            <a:gdLst/>
            <a:ahLst/>
            <a:cxnLst/>
            <a:rect l="l" t="t" r="r" b="b"/>
            <a:pathLst>
              <a:path w="6114415" h="2749550">
                <a:moveTo>
                  <a:pt x="5908294" y="0"/>
                </a:moveTo>
                <a:lnTo>
                  <a:pt x="206032" y="0"/>
                </a:lnTo>
                <a:lnTo>
                  <a:pt x="151259" y="5198"/>
                </a:lnTo>
                <a:lnTo>
                  <a:pt x="102042" y="19868"/>
                </a:lnTo>
                <a:lnTo>
                  <a:pt x="60344" y="42624"/>
                </a:lnTo>
                <a:lnTo>
                  <a:pt x="28128" y="72079"/>
                </a:lnTo>
                <a:lnTo>
                  <a:pt x="7359" y="106847"/>
                </a:lnTo>
                <a:lnTo>
                  <a:pt x="0" y="145542"/>
                </a:lnTo>
                <a:lnTo>
                  <a:pt x="0" y="2603754"/>
                </a:lnTo>
                <a:lnTo>
                  <a:pt x="7359" y="2642448"/>
                </a:lnTo>
                <a:lnTo>
                  <a:pt x="28128" y="2677216"/>
                </a:lnTo>
                <a:lnTo>
                  <a:pt x="60344" y="2706671"/>
                </a:lnTo>
                <a:lnTo>
                  <a:pt x="102042" y="2729427"/>
                </a:lnTo>
                <a:lnTo>
                  <a:pt x="151259" y="2744097"/>
                </a:lnTo>
                <a:lnTo>
                  <a:pt x="206032" y="2749296"/>
                </a:lnTo>
                <a:lnTo>
                  <a:pt x="5908294" y="2749296"/>
                </a:lnTo>
                <a:lnTo>
                  <a:pt x="5963063" y="2744097"/>
                </a:lnTo>
                <a:lnTo>
                  <a:pt x="6012274" y="2729427"/>
                </a:lnTo>
                <a:lnTo>
                  <a:pt x="6053963" y="2706671"/>
                </a:lnTo>
                <a:lnTo>
                  <a:pt x="6086169" y="2677216"/>
                </a:lnTo>
                <a:lnTo>
                  <a:pt x="6106931" y="2642448"/>
                </a:lnTo>
                <a:lnTo>
                  <a:pt x="6114288" y="2603754"/>
                </a:lnTo>
                <a:lnTo>
                  <a:pt x="6114288" y="145542"/>
                </a:lnTo>
                <a:lnTo>
                  <a:pt x="6106931" y="106847"/>
                </a:lnTo>
                <a:lnTo>
                  <a:pt x="6086169" y="72079"/>
                </a:lnTo>
                <a:lnTo>
                  <a:pt x="6053963" y="42624"/>
                </a:lnTo>
                <a:lnTo>
                  <a:pt x="6012274" y="19868"/>
                </a:lnTo>
                <a:lnTo>
                  <a:pt x="5963063" y="5198"/>
                </a:lnTo>
                <a:lnTo>
                  <a:pt x="5908294" y="0"/>
                </a:lnTo>
                <a:close/>
              </a:path>
            </a:pathLst>
          </a:custGeom>
          <a:solidFill>
            <a:srgbClr val="FF671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4">
            <a:extLst>
              <a:ext uri="{FF2B5EF4-FFF2-40B4-BE49-F238E27FC236}">
                <a16:creationId xmlns:a16="http://schemas.microsoft.com/office/drawing/2014/main" id="{A4DE451A-0DC0-2457-A2CC-0E230EB2FC0F}"/>
              </a:ext>
            </a:extLst>
          </p:cNvPr>
          <p:cNvSpPr txBox="1"/>
          <p:nvPr/>
        </p:nvSpPr>
        <p:spPr>
          <a:xfrm>
            <a:off x="423543" y="2412568"/>
            <a:ext cx="5937885" cy="2214709"/>
          </a:xfrm>
          <a:prstGeom prst="rect">
            <a:avLst/>
          </a:prstGeom>
        </p:spPr>
        <p:txBody>
          <a:bodyPr vert="horz" wrap="square" lIns="0" tIns="13970" rIns="0" bIns="0" rtlCol="0">
            <a:spAutoFit/>
          </a:bodyPr>
          <a:lstStyle/>
          <a:p>
            <a:pPr marL="192405" indent="-180340">
              <a:spcBef>
                <a:spcPts val="110"/>
              </a:spcBef>
              <a:buFont typeface="Microsoft Sans Serif"/>
              <a:buChar char="•"/>
              <a:tabLst>
                <a:tab pos="193040" algn="l"/>
              </a:tabLst>
            </a:pPr>
            <a:r>
              <a:rPr sz="1600" spc="10" dirty="0">
                <a:solidFill>
                  <a:srgbClr val="FFFFFF"/>
                </a:solidFill>
                <a:cs typeface="Calibri"/>
              </a:rPr>
              <a:t>Bu </a:t>
            </a:r>
            <a:r>
              <a:rPr sz="1600" spc="250" dirty="0">
                <a:solidFill>
                  <a:srgbClr val="FFFFFF"/>
                </a:solidFill>
                <a:cs typeface="Calibri"/>
              </a:rPr>
              <a:t> </a:t>
            </a:r>
            <a:r>
              <a:rPr sz="1600" spc="15" dirty="0" err="1">
                <a:solidFill>
                  <a:srgbClr val="FFFFFF"/>
                </a:solidFill>
                <a:cs typeface="Calibri"/>
              </a:rPr>
              <a:t>çalışmada</a:t>
            </a:r>
            <a:r>
              <a:rPr sz="1600" spc="15" dirty="0">
                <a:solidFill>
                  <a:srgbClr val="FFFFFF"/>
                </a:solidFill>
                <a:cs typeface="Calibri"/>
              </a:rPr>
              <a:t> </a:t>
            </a:r>
            <a:r>
              <a:rPr sz="1600" spc="254" dirty="0">
                <a:solidFill>
                  <a:srgbClr val="FFFFFF"/>
                </a:solidFill>
                <a:cs typeface="Calibri"/>
              </a:rPr>
              <a:t> </a:t>
            </a:r>
            <a:r>
              <a:rPr sz="1600" spc="10" dirty="0">
                <a:solidFill>
                  <a:srgbClr val="FFFFFF"/>
                </a:solidFill>
                <a:cs typeface="Calibri"/>
              </a:rPr>
              <a:t>şekilde </a:t>
            </a:r>
            <a:r>
              <a:rPr sz="1600" spc="260" dirty="0">
                <a:solidFill>
                  <a:srgbClr val="FFFFFF"/>
                </a:solidFill>
                <a:cs typeface="Calibri"/>
              </a:rPr>
              <a:t> </a:t>
            </a:r>
            <a:r>
              <a:rPr sz="1600" spc="10" dirty="0">
                <a:solidFill>
                  <a:srgbClr val="FFFFFF"/>
                </a:solidFill>
                <a:cs typeface="Calibri"/>
              </a:rPr>
              <a:t>gösterilen, </a:t>
            </a:r>
            <a:r>
              <a:rPr sz="1600" spc="270" dirty="0">
                <a:solidFill>
                  <a:srgbClr val="FFFFFF"/>
                </a:solidFill>
                <a:cs typeface="Calibri"/>
              </a:rPr>
              <a:t> </a:t>
            </a:r>
            <a:r>
              <a:rPr sz="1600" spc="15" dirty="0">
                <a:solidFill>
                  <a:srgbClr val="FFFFFF"/>
                </a:solidFill>
                <a:cs typeface="Calibri"/>
              </a:rPr>
              <a:t>Çeşme-Ilıca </a:t>
            </a:r>
            <a:r>
              <a:rPr sz="1600" spc="254" dirty="0">
                <a:solidFill>
                  <a:srgbClr val="FFFFFF"/>
                </a:solidFill>
                <a:cs typeface="Calibri"/>
              </a:rPr>
              <a:t> </a:t>
            </a:r>
            <a:r>
              <a:rPr sz="1600" spc="10" dirty="0">
                <a:solidFill>
                  <a:srgbClr val="FFFFFF"/>
                </a:solidFill>
                <a:cs typeface="Calibri"/>
              </a:rPr>
              <a:t>bölgesine</a:t>
            </a:r>
            <a:endParaRPr sz="1600" dirty="0">
              <a:solidFill>
                <a:prstClr val="black"/>
              </a:solidFill>
              <a:cs typeface="Calibri"/>
            </a:endParaRPr>
          </a:p>
          <a:p>
            <a:pPr marL="192405"/>
            <a:r>
              <a:rPr sz="1600" spc="15" dirty="0">
                <a:solidFill>
                  <a:srgbClr val="FFFFFF"/>
                </a:solidFill>
                <a:cs typeface="Calibri"/>
              </a:rPr>
              <a:t>odaklanan</a:t>
            </a:r>
            <a:r>
              <a:rPr sz="1600" spc="30" dirty="0">
                <a:solidFill>
                  <a:srgbClr val="FFFFFF"/>
                </a:solidFill>
                <a:cs typeface="Calibri"/>
              </a:rPr>
              <a:t> </a:t>
            </a:r>
            <a:r>
              <a:rPr sz="1600" spc="10" dirty="0">
                <a:solidFill>
                  <a:srgbClr val="FFFFFF"/>
                </a:solidFill>
                <a:cs typeface="Calibri"/>
              </a:rPr>
              <a:t>bir</a:t>
            </a:r>
            <a:r>
              <a:rPr sz="1600" spc="70" dirty="0">
                <a:solidFill>
                  <a:srgbClr val="FFFFFF"/>
                </a:solidFill>
                <a:cs typeface="Calibri"/>
              </a:rPr>
              <a:t> </a:t>
            </a:r>
            <a:r>
              <a:rPr sz="1600" spc="10" dirty="0" err="1">
                <a:solidFill>
                  <a:srgbClr val="FFFFFF"/>
                </a:solidFill>
                <a:cs typeface="Calibri"/>
              </a:rPr>
              <a:t>elektrik</a:t>
            </a:r>
            <a:r>
              <a:rPr sz="1600" spc="70" dirty="0">
                <a:solidFill>
                  <a:srgbClr val="FFFFFF"/>
                </a:solidFill>
                <a:cs typeface="Calibri"/>
              </a:rPr>
              <a:t> </a:t>
            </a:r>
            <a:r>
              <a:rPr sz="1600" spc="15" dirty="0" err="1">
                <a:solidFill>
                  <a:srgbClr val="FFFFFF"/>
                </a:solidFill>
                <a:cs typeface="Calibri"/>
              </a:rPr>
              <a:t>dağıtım</a:t>
            </a:r>
            <a:r>
              <a:rPr lang="tr-TR" sz="1600" spc="15" dirty="0">
                <a:solidFill>
                  <a:srgbClr val="FFFFFF"/>
                </a:solidFill>
                <a:cs typeface="Calibri"/>
              </a:rPr>
              <a:t> topoloji</a:t>
            </a:r>
            <a:r>
              <a:rPr sz="1600" spc="35" dirty="0">
                <a:solidFill>
                  <a:srgbClr val="FFFFFF"/>
                </a:solidFill>
                <a:cs typeface="Calibri"/>
              </a:rPr>
              <a:t> </a:t>
            </a:r>
            <a:r>
              <a:rPr sz="1600" spc="15" dirty="0" err="1">
                <a:solidFill>
                  <a:srgbClr val="FFFFFF"/>
                </a:solidFill>
                <a:cs typeface="Calibri"/>
              </a:rPr>
              <a:t>modeli</a:t>
            </a:r>
            <a:r>
              <a:rPr sz="1600" spc="50" dirty="0">
                <a:solidFill>
                  <a:srgbClr val="FFFFFF"/>
                </a:solidFill>
                <a:cs typeface="Calibri"/>
              </a:rPr>
              <a:t> </a:t>
            </a:r>
            <a:r>
              <a:rPr lang="tr-TR" sz="1600" spc="50" dirty="0">
                <a:solidFill>
                  <a:srgbClr val="FFFFFF"/>
                </a:solidFill>
                <a:cs typeface="Calibri"/>
              </a:rPr>
              <a:t>referans alınmıştır.</a:t>
            </a:r>
            <a:endParaRPr sz="1600" dirty="0">
              <a:solidFill>
                <a:prstClr val="black"/>
              </a:solidFill>
              <a:cs typeface="Calibri"/>
            </a:endParaRPr>
          </a:p>
          <a:p>
            <a:pPr>
              <a:spcBef>
                <a:spcPts val="30"/>
              </a:spcBef>
            </a:pPr>
            <a:endParaRPr sz="1550" dirty="0">
              <a:solidFill>
                <a:prstClr val="black"/>
              </a:solidFill>
              <a:cs typeface="Calibri"/>
            </a:endParaRPr>
          </a:p>
          <a:p>
            <a:pPr marL="192405" indent="-180340">
              <a:buFont typeface="Microsoft Sans Serif"/>
              <a:buChar char="•"/>
              <a:tabLst>
                <a:tab pos="193040" algn="l"/>
              </a:tabLst>
            </a:pPr>
            <a:r>
              <a:rPr sz="1600" spc="15" dirty="0">
                <a:solidFill>
                  <a:srgbClr val="FFFFFF"/>
                </a:solidFill>
                <a:cs typeface="Calibri"/>
              </a:rPr>
              <a:t>Pilot</a:t>
            </a:r>
            <a:r>
              <a:rPr sz="1600" spc="85" dirty="0">
                <a:solidFill>
                  <a:srgbClr val="FFFFFF"/>
                </a:solidFill>
                <a:cs typeface="Calibri"/>
              </a:rPr>
              <a:t> </a:t>
            </a:r>
            <a:r>
              <a:rPr lang="tr-TR" sz="1600" spc="5" dirty="0">
                <a:solidFill>
                  <a:srgbClr val="FFFFFF"/>
                </a:solidFill>
                <a:cs typeface="Calibri"/>
              </a:rPr>
              <a:t>topoloji modeli</a:t>
            </a:r>
            <a:r>
              <a:rPr sz="1600" spc="80" dirty="0">
                <a:solidFill>
                  <a:srgbClr val="FFFFFF"/>
                </a:solidFill>
                <a:cs typeface="Calibri"/>
              </a:rPr>
              <a:t> </a:t>
            </a:r>
            <a:r>
              <a:rPr sz="1600" spc="10" dirty="0">
                <a:solidFill>
                  <a:srgbClr val="FFFFFF"/>
                </a:solidFill>
                <a:cs typeface="Calibri"/>
              </a:rPr>
              <a:t>olarak</a:t>
            </a:r>
            <a:r>
              <a:rPr sz="1600" spc="85" dirty="0">
                <a:solidFill>
                  <a:srgbClr val="FFFFFF"/>
                </a:solidFill>
                <a:cs typeface="Calibri"/>
              </a:rPr>
              <a:t> </a:t>
            </a:r>
            <a:r>
              <a:rPr sz="1600" spc="10" dirty="0">
                <a:solidFill>
                  <a:srgbClr val="FFFFFF"/>
                </a:solidFill>
                <a:cs typeface="Calibri"/>
              </a:rPr>
              <a:t>Alaçatı</a:t>
            </a:r>
            <a:r>
              <a:rPr sz="1600" spc="114" dirty="0">
                <a:solidFill>
                  <a:srgbClr val="FFFFFF"/>
                </a:solidFill>
                <a:cs typeface="Calibri"/>
              </a:rPr>
              <a:t> </a:t>
            </a:r>
            <a:r>
              <a:rPr sz="1600" dirty="0">
                <a:solidFill>
                  <a:srgbClr val="FFFFFF"/>
                </a:solidFill>
                <a:cs typeface="Calibri"/>
              </a:rPr>
              <a:t>TM’den</a:t>
            </a:r>
            <a:r>
              <a:rPr sz="1600" spc="95" dirty="0">
                <a:solidFill>
                  <a:srgbClr val="FFFFFF"/>
                </a:solidFill>
                <a:cs typeface="Calibri"/>
              </a:rPr>
              <a:t> </a:t>
            </a:r>
            <a:r>
              <a:rPr sz="1600" spc="15" dirty="0">
                <a:solidFill>
                  <a:srgbClr val="FFFFFF"/>
                </a:solidFill>
                <a:cs typeface="Calibri"/>
              </a:rPr>
              <a:t>beslenen</a:t>
            </a:r>
            <a:r>
              <a:rPr sz="1600" spc="100" dirty="0">
                <a:solidFill>
                  <a:srgbClr val="FFFFFF"/>
                </a:solidFill>
                <a:cs typeface="Calibri"/>
              </a:rPr>
              <a:t> </a:t>
            </a:r>
            <a:r>
              <a:rPr sz="1600" spc="20" dirty="0">
                <a:solidFill>
                  <a:srgbClr val="FFFFFF"/>
                </a:solidFill>
                <a:cs typeface="Calibri"/>
              </a:rPr>
              <a:t>Çeşme-2</a:t>
            </a:r>
            <a:r>
              <a:rPr sz="1600" spc="90" dirty="0">
                <a:solidFill>
                  <a:srgbClr val="FFFFFF"/>
                </a:solidFill>
                <a:cs typeface="Calibri"/>
              </a:rPr>
              <a:t> </a:t>
            </a:r>
            <a:r>
              <a:rPr sz="1600" spc="10" dirty="0">
                <a:solidFill>
                  <a:srgbClr val="FFFFFF"/>
                </a:solidFill>
                <a:cs typeface="Calibri"/>
              </a:rPr>
              <a:t>fideri</a:t>
            </a:r>
            <a:r>
              <a:rPr sz="1600" spc="90" dirty="0">
                <a:solidFill>
                  <a:srgbClr val="FFFFFF"/>
                </a:solidFill>
                <a:cs typeface="Calibri"/>
              </a:rPr>
              <a:t> </a:t>
            </a:r>
            <a:r>
              <a:rPr sz="1600" spc="15" dirty="0" err="1">
                <a:solidFill>
                  <a:srgbClr val="FFFFFF"/>
                </a:solidFill>
                <a:cs typeface="Calibri"/>
              </a:rPr>
              <a:t>seçilmiş</a:t>
            </a:r>
            <a:r>
              <a:rPr sz="1600" spc="105" dirty="0">
                <a:solidFill>
                  <a:srgbClr val="FFFFFF"/>
                </a:solidFill>
                <a:cs typeface="Calibri"/>
              </a:rPr>
              <a:t> </a:t>
            </a:r>
            <a:r>
              <a:rPr sz="1600" spc="-10" dirty="0" err="1">
                <a:solidFill>
                  <a:srgbClr val="FFFFFF"/>
                </a:solidFill>
                <a:cs typeface="Calibri"/>
              </a:rPr>
              <a:t>ve</a:t>
            </a:r>
            <a:r>
              <a:rPr lang="tr-TR" sz="1600" dirty="0">
                <a:solidFill>
                  <a:prstClr val="black"/>
                </a:solidFill>
                <a:cs typeface="Calibri"/>
              </a:rPr>
              <a:t> </a:t>
            </a:r>
            <a:r>
              <a:rPr sz="1600" spc="15" dirty="0" err="1">
                <a:solidFill>
                  <a:srgbClr val="FFFFFF"/>
                </a:solidFill>
                <a:cs typeface="Calibri"/>
              </a:rPr>
              <a:t>modelleme</a:t>
            </a:r>
            <a:r>
              <a:rPr sz="1600" spc="25" dirty="0">
                <a:solidFill>
                  <a:srgbClr val="FFFFFF"/>
                </a:solidFill>
                <a:cs typeface="Calibri"/>
              </a:rPr>
              <a:t> </a:t>
            </a:r>
            <a:r>
              <a:rPr sz="1600" spc="15" dirty="0" err="1">
                <a:solidFill>
                  <a:srgbClr val="FFFFFF"/>
                </a:solidFill>
                <a:cs typeface="Calibri"/>
              </a:rPr>
              <a:t>çalışmaları</a:t>
            </a:r>
            <a:r>
              <a:rPr sz="1600" spc="70" dirty="0">
                <a:solidFill>
                  <a:srgbClr val="FFFFFF"/>
                </a:solidFill>
                <a:cs typeface="Calibri"/>
              </a:rPr>
              <a:t> </a:t>
            </a:r>
            <a:r>
              <a:rPr sz="1600" spc="10" dirty="0" err="1">
                <a:solidFill>
                  <a:srgbClr val="FFFFFF"/>
                </a:solidFill>
                <a:cs typeface="Calibri"/>
              </a:rPr>
              <a:t>gerçekleştirilmiştir</a:t>
            </a:r>
            <a:r>
              <a:rPr lang="tr-TR" sz="1600" spc="10" dirty="0">
                <a:solidFill>
                  <a:srgbClr val="FFFFFF"/>
                </a:solidFill>
                <a:cs typeface="Calibri"/>
              </a:rPr>
              <a:t>.</a:t>
            </a:r>
            <a:endParaRPr sz="1600" dirty="0">
              <a:solidFill>
                <a:prstClr val="black"/>
              </a:solidFill>
              <a:cs typeface="Calibri"/>
            </a:endParaRPr>
          </a:p>
          <a:p>
            <a:pPr>
              <a:spcBef>
                <a:spcPts val="30"/>
              </a:spcBef>
            </a:pPr>
            <a:endParaRPr sz="1550" dirty="0">
              <a:solidFill>
                <a:prstClr val="black"/>
              </a:solidFill>
              <a:cs typeface="Calibri"/>
            </a:endParaRPr>
          </a:p>
          <a:p>
            <a:pPr marL="192405" marR="5080" indent="-180340" algn="just">
              <a:buFont typeface="Microsoft Sans Serif"/>
              <a:buChar char="•"/>
              <a:tabLst>
                <a:tab pos="193040" algn="l"/>
              </a:tabLst>
            </a:pPr>
            <a:r>
              <a:rPr sz="1600" spc="10" dirty="0">
                <a:solidFill>
                  <a:srgbClr val="FFFFFF"/>
                </a:solidFill>
                <a:cs typeface="Calibri"/>
              </a:rPr>
              <a:t>Geliştirilen </a:t>
            </a:r>
            <a:r>
              <a:rPr sz="1600" spc="15" dirty="0">
                <a:solidFill>
                  <a:srgbClr val="FFFFFF"/>
                </a:solidFill>
                <a:cs typeface="Calibri"/>
              </a:rPr>
              <a:t>model </a:t>
            </a:r>
            <a:r>
              <a:rPr sz="1600" spc="10" dirty="0">
                <a:solidFill>
                  <a:srgbClr val="FFFFFF"/>
                </a:solidFill>
                <a:cs typeface="Calibri"/>
              </a:rPr>
              <a:t>üzerinde </a:t>
            </a:r>
            <a:r>
              <a:rPr sz="1600" spc="15" dirty="0">
                <a:solidFill>
                  <a:srgbClr val="FFFFFF"/>
                </a:solidFill>
                <a:cs typeface="Calibri"/>
              </a:rPr>
              <a:t>senaryo </a:t>
            </a:r>
            <a:r>
              <a:rPr sz="1600" spc="10" dirty="0">
                <a:solidFill>
                  <a:srgbClr val="FFFFFF"/>
                </a:solidFill>
                <a:cs typeface="Calibri"/>
              </a:rPr>
              <a:t>bazlı simülasyonlar yapılarak, </a:t>
            </a:r>
            <a:r>
              <a:rPr sz="1600" spc="15" dirty="0">
                <a:solidFill>
                  <a:srgbClr val="FFFFFF"/>
                </a:solidFill>
                <a:cs typeface="Calibri"/>
              </a:rPr>
              <a:t> </a:t>
            </a:r>
            <a:r>
              <a:rPr sz="1600" spc="10" dirty="0">
                <a:solidFill>
                  <a:srgbClr val="FFFFFF"/>
                </a:solidFill>
                <a:cs typeface="Calibri"/>
              </a:rPr>
              <a:t>bölgedeki</a:t>
            </a:r>
            <a:r>
              <a:rPr sz="1600" spc="15" dirty="0">
                <a:solidFill>
                  <a:srgbClr val="FFFFFF"/>
                </a:solidFill>
                <a:cs typeface="Calibri"/>
              </a:rPr>
              <a:t> </a:t>
            </a:r>
            <a:r>
              <a:rPr sz="1600" spc="10" dirty="0">
                <a:solidFill>
                  <a:srgbClr val="FFFFFF"/>
                </a:solidFill>
                <a:cs typeface="Calibri"/>
              </a:rPr>
              <a:t>elektrik</a:t>
            </a:r>
            <a:r>
              <a:rPr sz="1600" spc="15" dirty="0">
                <a:solidFill>
                  <a:srgbClr val="FFFFFF"/>
                </a:solidFill>
                <a:cs typeface="Calibri"/>
              </a:rPr>
              <a:t> dağıtımının</a:t>
            </a:r>
            <a:r>
              <a:rPr sz="1600" spc="20" dirty="0">
                <a:solidFill>
                  <a:srgbClr val="FFFFFF"/>
                </a:solidFill>
                <a:cs typeface="Calibri"/>
              </a:rPr>
              <a:t> </a:t>
            </a:r>
            <a:r>
              <a:rPr sz="1600" spc="10" dirty="0">
                <a:solidFill>
                  <a:srgbClr val="FFFFFF"/>
                </a:solidFill>
                <a:cs typeface="Calibri"/>
              </a:rPr>
              <a:t>etkinliği</a:t>
            </a:r>
            <a:r>
              <a:rPr sz="1600" spc="15" dirty="0">
                <a:solidFill>
                  <a:srgbClr val="FFFFFF"/>
                </a:solidFill>
                <a:cs typeface="Calibri"/>
              </a:rPr>
              <a:t> </a:t>
            </a:r>
            <a:r>
              <a:rPr sz="1600" spc="-5" dirty="0">
                <a:solidFill>
                  <a:srgbClr val="FFFFFF"/>
                </a:solidFill>
                <a:cs typeface="Calibri"/>
              </a:rPr>
              <a:t>ve</a:t>
            </a:r>
            <a:r>
              <a:rPr sz="1600" spc="355" dirty="0">
                <a:solidFill>
                  <a:srgbClr val="FFFFFF"/>
                </a:solidFill>
                <a:cs typeface="Calibri"/>
              </a:rPr>
              <a:t> </a:t>
            </a:r>
            <a:r>
              <a:rPr sz="1600" spc="15" dirty="0">
                <a:solidFill>
                  <a:srgbClr val="FFFFFF"/>
                </a:solidFill>
                <a:cs typeface="Calibri"/>
              </a:rPr>
              <a:t>verimliliği</a:t>
            </a:r>
            <a:r>
              <a:rPr sz="1600" spc="395" dirty="0">
                <a:solidFill>
                  <a:srgbClr val="FFFFFF"/>
                </a:solidFill>
                <a:cs typeface="Calibri"/>
              </a:rPr>
              <a:t> </a:t>
            </a:r>
            <a:r>
              <a:rPr sz="1600" spc="15" dirty="0">
                <a:solidFill>
                  <a:srgbClr val="FFFFFF"/>
                </a:solidFill>
                <a:cs typeface="Calibri"/>
              </a:rPr>
              <a:t>analiz </a:t>
            </a:r>
            <a:r>
              <a:rPr sz="1600" spc="-350" dirty="0">
                <a:solidFill>
                  <a:srgbClr val="FFFFFF"/>
                </a:solidFill>
                <a:cs typeface="Calibri"/>
              </a:rPr>
              <a:t> </a:t>
            </a:r>
            <a:r>
              <a:rPr sz="1600" spc="-5" dirty="0">
                <a:solidFill>
                  <a:srgbClr val="FFFFFF"/>
                </a:solidFill>
                <a:cs typeface="Calibri"/>
              </a:rPr>
              <a:t>edilmiştir.</a:t>
            </a:r>
            <a:endParaRPr sz="1600" dirty="0">
              <a:solidFill>
                <a:prstClr val="black"/>
              </a:solidFill>
              <a:cs typeface="Calibri"/>
            </a:endParaRPr>
          </a:p>
        </p:txBody>
      </p:sp>
      <p:grpSp>
        <p:nvGrpSpPr>
          <p:cNvPr id="18" name="Grup 17">
            <a:extLst>
              <a:ext uri="{FF2B5EF4-FFF2-40B4-BE49-F238E27FC236}">
                <a16:creationId xmlns:a16="http://schemas.microsoft.com/office/drawing/2014/main" id="{DECDC847-A599-FE01-38A4-D7B44E1A2EF1}"/>
              </a:ext>
            </a:extLst>
          </p:cNvPr>
          <p:cNvGrpSpPr/>
          <p:nvPr/>
        </p:nvGrpSpPr>
        <p:grpSpPr>
          <a:xfrm>
            <a:off x="6716261" y="1060982"/>
            <a:ext cx="5140460" cy="4925671"/>
            <a:chOff x="10296536" y="2312280"/>
            <a:chExt cx="7334220" cy="7413681"/>
          </a:xfrm>
        </p:grpSpPr>
        <p:sp>
          <p:nvSpPr>
            <p:cNvPr id="19" name="Freeform 12" descr="harita, metin, diyagram içeren bir resim  Açıklama otomatik olarak oluşturuldu">
              <a:extLst>
                <a:ext uri="{FF2B5EF4-FFF2-40B4-BE49-F238E27FC236}">
                  <a16:creationId xmlns:a16="http://schemas.microsoft.com/office/drawing/2014/main" id="{5BAF2335-522A-D998-20CC-028A01D96574}"/>
                </a:ext>
              </a:extLst>
            </p:cNvPr>
            <p:cNvSpPr/>
            <p:nvPr/>
          </p:nvSpPr>
          <p:spPr>
            <a:xfrm>
              <a:off x="10296536" y="2314521"/>
              <a:ext cx="7334220" cy="7411440"/>
            </a:xfrm>
            <a:custGeom>
              <a:avLst/>
              <a:gdLst/>
              <a:ahLst/>
              <a:cxnLst/>
              <a:rect l="l" t="t" r="r" b="b"/>
              <a:pathLst>
                <a:path w="5634360" h="6691140">
                  <a:moveTo>
                    <a:pt x="0" y="0"/>
                  </a:moveTo>
                  <a:lnTo>
                    <a:pt x="5634360" y="0"/>
                  </a:lnTo>
                  <a:lnTo>
                    <a:pt x="5634360" y="6691140"/>
                  </a:lnTo>
                  <a:lnTo>
                    <a:pt x="0" y="6691140"/>
                  </a:lnTo>
                  <a:lnTo>
                    <a:pt x="0" y="0"/>
                  </a:lnTo>
                  <a:close/>
                </a:path>
              </a:pathLst>
            </a:custGeom>
            <a:blipFill>
              <a:blip r:embed="rId2"/>
              <a:stretch>
                <a:fillRect t="-9562" b="-9562"/>
              </a:stretch>
            </a:blipFill>
          </p:spPr>
          <p:txBody>
            <a:bodyPr/>
            <a:lstStyle/>
            <a:p>
              <a:endParaRPr lang="tr-TR"/>
            </a:p>
          </p:txBody>
        </p:sp>
        <p:pic>
          <p:nvPicPr>
            <p:cNvPr id="20" name="Resim 19" descr="metin, yazı tipi, ekran görüntüsü içeren bir resim&#10;&#10;Açıklama otomatik olarak oluşturuldu">
              <a:extLst>
                <a:ext uri="{FF2B5EF4-FFF2-40B4-BE49-F238E27FC236}">
                  <a16:creationId xmlns:a16="http://schemas.microsoft.com/office/drawing/2014/main" id="{9BF6B6FE-E1A3-DB44-CE39-FABE1E61F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3862" y="2312280"/>
              <a:ext cx="1706894" cy="2313610"/>
            </a:xfrm>
            <a:prstGeom prst="rect">
              <a:avLst/>
            </a:prstGeom>
          </p:spPr>
        </p:pic>
      </p:grpSp>
    </p:spTree>
    <p:extLst>
      <p:ext uri="{BB962C8B-B14F-4D97-AF65-F5344CB8AC3E}">
        <p14:creationId xmlns:p14="http://schemas.microsoft.com/office/powerpoint/2010/main" val="174277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bject 2">
            <a:extLst>
              <a:ext uri="{FF2B5EF4-FFF2-40B4-BE49-F238E27FC236}">
                <a16:creationId xmlns:a16="http://schemas.microsoft.com/office/drawing/2014/main" id="{C5F5057E-A9CC-763D-0669-B6AF0BBAAC6F}"/>
              </a:ext>
            </a:extLst>
          </p:cNvPr>
          <p:cNvSpPr txBox="1">
            <a:spLocks/>
          </p:cNvSpPr>
          <p:nvPr/>
        </p:nvSpPr>
        <p:spPr>
          <a:xfrm>
            <a:off x="604824" y="472262"/>
            <a:ext cx="4753610" cy="512445"/>
          </a:xfrm>
          <a:prstGeom prst="rect">
            <a:avLst/>
          </a:prstGeom>
        </p:spPr>
        <p:txBody>
          <a:bodyPr vert="horz" wrap="square" lIns="0" tIns="12065" rIns="0" bIns="0" rtlCol="0">
            <a:spAutoFit/>
          </a:bodyPr>
          <a:lstStyle>
            <a:lvl1pPr>
              <a:defRPr sz="40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lang="tr-TR" sz="3200" kern="0" spc="-10" dirty="0">
                <a:solidFill>
                  <a:sysClr val="windowText" lastClr="000000"/>
                </a:solidFill>
              </a:rPr>
              <a:t>6</a:t>
            </a:r>
            <a:r>
              <a:rPr kumimoji="0" lang="tr-TR" sz="3200" b="1" i="0" u="none" strike="noStrike" kern="0" cap="none" spc="-10" normalizeH="0" baseline="0" noProof="0" dirty="0">
                <a:ln>
                  <a:noFill/>
                </a:ln>
                <a:solidFill>
                  <a:sysClr val="windowText" lastClr="000000"/>
                </a:solidFill>
                <a:effectLst/>
                <a:uLnTx/>
                <a:uFillTx/>
                <a:latin typeface="Arial"/>
                <a:ea typeface="+mj-ea"/>
                <a:cs typeface="Arial"/>
              </a:rPr>
              <a:t>.</a:t>
            </a:r>
            <a:r>
              <a:rPr kumimoji="0" lang="tr-TR" sz="3200" b="1" i="0" u="none" strike="noStrike" kern="0" cap="none" spc="-35" normalizeH="0" baseline="0" noProof="0" dirty="0">
                <a:ln>
                  <a:noFill/>
                </a:ln>
                <a:solidFill>
                  <a:sysClr val="windowText" lastClr="000000"/>
                </a:solidFill>
                <a:effectLst/>
                <a:uLnTx/>
                <a:uFillTx/>
                <a:latin typeface="Arial"/>
                <a:ea typeface="+mj-ea"/>
                <a:cs typeface="Arial"/>
              </a:rPr>
              <a:t> </a:t>
            </a:r>
            <a:r>
              <a:rPr kumimoji="0" lang="tr-TR" sz="3200" b="1" i="0" u="none" strike="noStrike" kern="0" cap="none" spc="-15" normalizeH="0" baseline="0" noProof="0" dirty="0">
                <a:ln>
                  <a:noFill/>
                </a:ln>
                <a:solidFill>
                  <a:sysClr val="windowText" lastClr="000000"/>
                </a:solidFill>
                <a:effectLst/>
                <a:uLnTx/>
                <a:uFillTx/>
                <a:latin typeface="Arial"/>
                <a:ea typeface="+mj-ea"/>
                <a:cs typeface="Arial"/>
              </a:rPr>
              <a:t>Uygulanan</a:t>
            </a:r>
            <a:r>
              <a:rPr kumimoji="0" lang="tr-TR" sz="3200" b="1" i="0" u="none" strike="noStrike" kern="0" cap="none" spc="50" normalizeH="0" baseline="0" noProof="0" dirty="0">
                <a:ln>
                  <a:noFill/>
                </a:ln>
                <a:solidFill>
                  <a:sysClr val="windowText" lastClr="000000"/>
                </a:solidFill>
                <a:effectLst/>
                <a:uLnTx/>
                <a:uFillTx/>
                <a:latin typeface="Arial"/>
                <a:ea typeface="+mj-ea"/>
                <a:cs typeface="Arial"/>
              </a:rPr>
              <a:t> </a:t>
            </a:r>
            <a:r>
              <a:rPr kumimoji="0" lang="tr-TR" sz="3200" b="1" i="0" u="none" strike="noStrike" kern="0" cap="none" spc="-10" normalizeH="0" baseline="0" noProof="0" dirty="0">
                <a:ln>
                  <a:noFill/>
                </a:ln>
                <a:solidFill>
                  <a:sysClr val="windowText" lastClr="000000"/>
                </a:solidFill>
                <a:effectLst/>
                <a:uLnTx/>
                <a:uFillTx/>
                <a:latin typeface="Arial"/>
                <a:ea typeface="+mj-ea"/>
                <a:cs typeface="Arial"/>
              </a:rPr>
              <a:t>Senaryolar</a:t>
            </a:r>
            <a:endParaRPr kumimoji="0" lang="tr-TR" sz="3200" b="1" i="0" u="none" strike="noStrike" kern="0" cap="none" spc="0" normalizeH="0" baseline="0" noProof="0" dirty="0">
              <a:ln>
                <a:noFill/>
              </a:ln>
              <a:solidFill>
                <a:sysClr val="windowText" lastClr="000000"/>
              </a:solidFill>
              <a:effectLst/>
              <a:uLnTx/>
              <a:uFillTx/>
              <a:latin typeface="Arial"/>
              <a:ea typeface="+mj-ea"/>
              <a:cs typeface="Arial"/>
            </a:endParaRPr>
          </a:p>
        </p:txBody>
      </p:sp>
      <p:grpSp>
        <p:nvGrpSpPr>
          <p:cNvPr id="210" name="Grup 209">
            <a:extLst>
              <a:ext uri="{FF2B5EF4-FFF2-40B4-BE49-F238E27FC236}">
                <a16:creationId xmlns:a16="http://schemas.microsoft.com/office/drawing/2014/main" id="{B05ED34A-9D05-2238-604B-9A6B81870BE4}"/>
              </a:ext>
            </a:extLst>
          </p:cNvPr>
          <p:cNvGrpSpPr/>
          <p:nvPr/>
        </p:nvGrpSpPr>
        <p:grpSpPr>
          <a:xfrm>
            <a:off x="219075" y="2256105"/>
            <a:ext cx="11753851" cy="3058845"/>
            <a:chOff x="690834" y="3875355"/>
            <a:chExt cx="17006544" cy="4214492"/>
          </a:xfrm>
        </p:grpSpPr>
        <p:grpSp>
          <p:nvGrpSpPr>
            <p:cNvPr id="211" name="Group 11">
              <a:extLst>
                <a:ext uri="{FF2B5EF4-FFF2-40B4-BE49-F238E27FC236}">
                  <a16:creationId xmlns:a16="http://schemas.microsoft.com/office/drawing/2014/main" id="{3B29CBA9-4E4D-3708-20B5-0D481B674574}"/>
                </a:ext>
              </a:extLst>
            </p:cNvPr>
            <p:cNvGrpSpPr/>
            <p:nvPr/>
          </p:nvGrpSpPr>
          <p:grpSpPr>
            <a:xfrm>
              <a:off x="690834" y="4031724"/>
              <a:ext cx="5185629" cy="4058123"/>
              <a:chOff x="0" y="0"/>
              <a:chExt cx="1365762" cy="1068806"/>
            </a:xfrm>
          </p:grpSpPr>
          <p:sp>
            <p:nvSpPr>
              <p:cNvPr id="324" name="Freeform 12">
                <a:extLst>
                  <a:ext uri="{FF2B5EF4-FFF2-40B4-BE49-F238E27FC236}">
                    <a16:creationId xmlns:a16="http://schemas.microsoft.com/office/drawing/2014/main" id="{F953CF35-782B-68EB-A0BB-2A1C1BFDB057}"/>
                  </a:ext>
                </a:extLst>
              </p:cNvPr>
              <p:cNvSpPr/>
              <p:nvPr/>
            </p:nvSpPr>
            <p:spPr>
              <a:xfrm>
                <a:off x="0" y="0"/>
                <a:ext cx="1365762" cy="1068806"/>
              </a:xfrm>
              <a:custGeom>
                <a:avLst/>
                <a:gdLst/>
                <a:ahLst/>
                <a:cxnLst/>
                <a:rect l="l" t="t" r="r" b="b"/>
                <a:pathLst>
                  <a:path w="1365762" h="1068806">
                    <a:moveTo>
                      <a:pt x="29859" y="0"/>
                    </a:moveTo>
                    <a:lnTo>
                      <a:pt x="1335903" y="0"/>
                    </a:lnTo>
                    <a:cubicBezTo>
                      <a:pt x="1352394" y="0"/>
                      <a:pt x="1365762" y="13368"/>
                      <a:pt x="1365762" y="29859"/>
                    </a:cubicBezTo>
                    <a:lnTo>
                      <a:pt x="1365762" y="1038947"/>
                    </a:lnTo>
                    <a:cubicBezTo>
                      <a:pt x="1365762" y="1055438"/>
                      <a:pt x="1352394" y="1068806"/>
                      <a:pt x="1335903" y="1068806"/>
                    </a:cubicBezTo>
                    <a:lnTo>
                      <a:pt x="29859" y="1068806"/>
                    </a:lnTo>
                    <a:cubicBezTo>
                      <a:pt x="13368" y="1068806"/>
                      <a:pt x="0" y="1055438"/>
                      <a:pt x="0" y="1038947"/>
                    </a:cubicBezTo>
                    <a:lnTo>
                      <a:pt x="0" y="29859"/>
                    </a:lnTo>
                    <a:cubicBezTo>
                      <a:pt x="0" y="13368"/>
                      <a:pt x="13368" y="0"/>
                      <a:pt x="29859" y="0"/>
                    </a:cubicBezTo>
                    <a:close/>
                  </a:path>
                </a:pathLst>
              </a:custGeom>
              <a:solidFill>
                <a:srgbClr val="FFFFFF"/>
              </a:solidFill>
              <a:ln w="38100" cap="sq">
                <a:solidFill>
                  <a:srgbClr val="F36E29"/>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325" name="TextBox 13">
                <a:extLst>
                  <a:ext uri="{FF2B5EF4-FFF2-40B4-BE49-F238E27FC236}">
                    <a16:creationId xmlns:a16="http://schemas.microsoft.com/office/drawing/2014/main" id="{07DF07F0-1FA9-DC81-D874-C335B4D2ACF0}"/>
                  </a:ext>
                </a:extLst>
              </p:cNvPr>
              <p:cNvSpPr txBox="1"/>
              <p:nvPr/>
            </p:nvSpPr>
            <p:spPr>
              <a:xfrm>
                <a:off x="0" y="-19050"/>
                <a:ext cx="1365762" cy="1087856"/>
              </a:xfrm>
              <a:prstGeom prst="rect">
                <a:avLst/>
              </a:prstGeom>
            </p:spPr>
            <p:txBody>
              <a:bodyPr lIns="50800" tIns="50800" rIns="50800" bIns="50800" rtlCol="0" anchor="ctr"/>
              <a:lstStyle/>
              <a:p>
                <a:pPr marL="0" marR="0" lvl="0" indent="0" algn="ctr" defTabSz="914400" eaLnBrk="1" fontAlgn="auto" latinLnBrk="0" hangingPunct="1">
                  <a:lnSpc>
                    <a:spcPts val="285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12" name="Group 14">
              <a:extLst>
                <a:ext uri="{FF2B5EF4-FFF2-40B4-BE49-F238E27FC236}">
                  <a16:creationId xmlns:a16="http://schemas.microsoft.com/office/drawing/2014/main" id="{2D22F3A1-DDFC-B7C5-FABF-BE3D66BA1E25}"/>
                </a:ext>
              </a:extLst>
            </p:cNvPr>
            <p:cNvGrpSpPr/>
            <p:nvPr/>
          </p:nvGrpSpPr>
          <p:grpSpPr>
            <a:xfrm>
              <a:off x="2001308" y="3875355"/>
              <a:ext cx="157787" cy="156369"/>
              <a:chOff x="0" y="0"/>
              <a:chExt cx="320400" cy="317520"/>
            </a:xfrm>
          </p:grpSpPr>
          <p:sp>
            <p:nvSpPr>
              <p:cNvPr id="323" name="Freeform 15">
                <a:extLst>
                  <a:ext uri="{FF2B5EF4-FFF2-40B4-BE49-F238E27FC236}">
                    <a16:creationId xmlns:a16="http://schemas.microsoft.com/office/drawing/2014/main" id="{F1F7A9B7-DE77-2296-FFEE-2E624948395B}"/>
                  </a:ext>
                </a:extLst>
              </p:cNvPr>
              <p:cNvSpPr/>
              <p:nvPr/>
            </p:nvSpPr>
            <p:spPr>
              <a:xfrm>
                <a:off x="0" y="0"/>
                <a:ext cx="320421" cy="329184"/>
              </a:xfrm>
              <a:custGeom>
                <a:avLst/>
                <a:gdLst/>
                <a:ahLst/>
                <a:cxnLst/>
                <a:rect l="l" t="t" r="r" b="b"/>
                <a:pathLst>
                  <a:path w="320421" h="329184">
                    <a:moveTo>
                      <a:pt x="320421" y="329184"/>
                    </a:moveTo>
                    <a:lnTo>
                      <a:pt x="0" y="329184"/>
                    </a:lnTo>
                    <a:lnTo>
                      <a:pt x="0" y="158750"/>
                    </a:lnTo>
                    <a:cubicBezTo>
                      <a:pt x="0" y="70866"/>
                      <a:pt x="71501" y="0"/>
                      <a:pt x="160147" y="0"/>
                    </a:cubicBezTo>
                    <a:cubicBezTo>
                      <a:pt x="248793" y="0"/>
                      <a:pt x="320421" y="70866"/>
                      <a:pt x="320421" y="158750"/>
                    </a:cubicBezTo>
                    <a:lnTo>
                      <a:pt x="320421" y="329184"/>
                    </a:lnTo>
                    <a:close/>
                  </a:path>
                </a:pathLst>
              </a:custGeom>
              <a:solidFill>
                <a:srgbClr val="040506"/>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black"/>
                  </a:solidFill>
                  <a:effectLst/>
                  <a:uLnTx/>
                  <a:uFillTx/>
                </a:endParaRPr>
              </a:p>
            </p:txBody>
          </p:sp>
        </p:grpSp>
        <p:grpSp>
          <p:nvGrpSpPr>
            <p:cNvPr id="213" name="Group 16">
              <a:extLst>
                <a:ext uri="{FF2B5EF4-FFF2-40B4-BE49-F238E27FC236}">
                  <a16:creationId xmlns:a16="http://schemas.microsoft.com/office/drawing/2014/main" id="{F8D5B64A-6ABA-5190-27A7-968E1F9F635C}"/>
                </a:ext>
              </a:extLst>
            </p:cNvPr>
            <p:cNvGrpSpPr/>
            <p:nvPr/>
          </p:nvGrpSpPr>
          <p:grpSpPr>
            <a:xfrm>
              <a:off x="1028700" y="3875355"/>
              <a:ext cx="1047779" cy="1124013"/>
              <a:chOff x="0" y="0"/>
              <a:chExt cx="2127600" cy="2282400"/>
            </a:xfrm>
          </p:grpSpPr>
          <p:sp>
            <p:nvSpPr>
              <p:cNvPr id="322" name="Freeform 17">
                <a:extLst>
                  <a:ext uri="{FF2B5EF4-FFF2-40B4-BE49-F238E27FC236}">
                    <a16:creationId xmlns:a16="http://schemas.microsoft.com/office/drawing/2014/main" id="{124ABA05-DAD2-EB6A-D60C-8C8DF7F8F6BD}"/>
                  </a:ext>
                </a:extLst>
              </p:cNvPr>
              <p:cNvSpPr/>
              <p:nvPr/>
            </p:nvSpPr>
            <p:spPr>
              <a:xfrm>
                <a:off x="0" y="0"/>
                <a:ext cx="2136648" cy="2334387"/>
              </a:xfrm>
              <a:custGeom>
                <a:avLst/>
                <a:gdLst/>
                <a:ahLst/>
                <a:cxnLst/>
                <a:rect l="l" t="t" r="r" b="b"/>
                <a:pathLst>
                  <a:path w="2136648" h="2334387">
                    <a:moveTo>
                      <a:pt x="1983994" y="0"/>
                    </a:moveTo>
                    <a:lnTo>
                      <a:pt x="144145" y="0"/>
                    </a:lnTo>
                    <a:cubicBezTo>
                      <a:pt x="64389" y="0"/>
                      <a:pt x="0" y="64262"/>
                      <a:pt x="0" y="143891"/>
                    </a:cubicBezTo>
                    <a:lnTo>
                      <a:pt x="0" y="2334387"/>
                    </a:lnTo>
                    <a:lnTo>
                      <a:pt x="991997" y="1949577"/>
                    </a:lnTo>
                    <a:lnTo>
                      <a:pt x="1983994" y="2334387"/>
                    </a:lnTo>
                    <a:lnTo>
                      <a:pt x="1983994" y="152400"/>
                    </a:lnTo>
                    <a:cubicBezTo>
                      <a:pt x="1983994" y="67945"/>
                      <a:pt x="2052574" y="0"/>
                      <a:pt x="2136648" y="0"/>
                    </a:cubicBezTo>
                    <a:lnTo>
                      <a:pt x="1983994" y="0"/>
                    </a:lnTo>
                    <a:close/>
                  </a:path>
                </a:pathLst>
              </a:custGeom>
              <a:solidFill>
                <a:srgbClr val="F36E29"/>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grpSp>
        <p:grpSp>
          <p:nvGrpSpPr>
            <p:cNvPr id="214" name="Group 18">
              <a:extLst>
                <a:ext uri="{FF2B5EF4-FFF2-40B4-BE49-F238E27FC236}">
                  <a16:creationId xmlns:a16="http://schemas.microsoft.com/office/drawing/2014/main" id="{ADAF61EB-C1E1-EB90-1897-5DA7B0885196}"/>
                </a:ext>
              </a:extLst>
            </p:cNvPr>
            <p:cNvGrpSpPr/>
            <p:nvPr/>
          </p:nvGrpSpPr>
          <p:grpSpPr>
            <a:xfrm>
              <a:off x="6641834" y="3959394"/>
              <a:ext cx="5228418" cy="4130453"/>
              <a:chOff x="0" y="-19050"/>
              <a:chExt cx="1377032" cy="1087856"/>
            </a:xfrm>
          </p:grpSpPr>
          <p:sp>
            <p:nvSpPr>
              <p:cNvPr id="320" name="Freeform 19">
                <a:extLst>
                  <a:ext uri="{FF2B5EF4-FFF2-40B4-BE49-F238E27FC236}">
                    <a16:creationId xmlns:a16="http://schemas.microsoft.com/office/drawing/2014/main" id="{77DB4559-B509-CAB6-0CC2-576DF4733A4A}"/>
                  </a:ext>
                </a:extLst>
              </p:cNvPr>
              <p:cNvSpPr/>
              <p:nvPr/>
            </p:nvSpPr>
            <p:spPr>
              <a:xfrm>
                <a:off x="0" y="0"/>
                <a:ext cx="1377032" cy="1068806"/>
              </a:xfrm>
              <a:custGeom>
                <a:avLst/>
                <a:gdLst/>
                <a:ahLst/>
                <a:cxnLst/>
                <a:rect l="l" t="t" r="r" b="b"/>
                <a:pathLst>
                  <a:path w="1377032" h="1068806">
                    <a:moveTo>
                      <a:pt x="29615" y="0"/>
                    </a:moveTo>
                    <a:lnTo>
                      <a:pt x="1347417" y="0"/>
                    </a:lnTo>
                    <a:cubicBezTo>
                      <a:pt x="1355272" y="0"/>
                      <a:pt x="1362804" y="3120"/>
                      <a:pt x="1368358" y="8674"/>
                    </a:cubicBezTo>
                    <a:cubicBezTo>
                      <a:pt x="1373912" y="14228"/>
                      <a:pt x="1377032" y="21760"/>
                      <a:pt x="1377032" y="29615"/>
                    </a:cubicBezTo>
                    <a:lnTo>
                      <a:pt x="1377032" y="1039191"/>
                    </a:lnTo>
                    <a:cubicBezTo>
                      <a:pt x="1377032" y="1055547"/>
                      <a:pt x="1363773" y="1068806"/>
                      <a:pt x="1347417" y="1068806"/>
                    </a:cubicBezTo>
                    <a:lnTo>
                      <a:pt x="29615" y="1068806"/>
                    </a:lnTo>
                    <a:cubicBezTo>
                      <a:pt x="13259" y="1068806"/>
                      <a:pt x="0" y="1055547"/>
                      <a:pt x="0" y="1039191"/>
                    </a:cubicBezTo>
                    <a:lnTo>
                      <a:pt x="0" y="29615"/>
                    </a:lnTo>
                    <a:cubicBezTo>
                      <a:pt x="0" y="13259"/>
                      <a:pt x="13259" y="0"/>
                      <a:pt x="29615" y="0"/>
                    </a:cubicBezTo>
                    <a:close/>
                  </a:path>
                </a:pathLst>
              </a:custGeom>
              <a:solidFill>
                <a:srgbClr val="FFFFFF"/>
              </a:solidFill>
              <a:ln w="38100" cap="sq">
                <a:solidFill>
                  <a:srgbClr val="F36E29"/>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321" name="TextBox 20">
                <a:extLst>
                  <a:ext uri="{FF2B5EF4-FFF2-40B4-BE49-F238E27FC236}">
                    <a16:creationId xmlns:a16="http://schemas.microsoft.com/office/drawing/2014/main" id="{513D1279-F81F-4442-CFD7-8CE744C24DB4}"/>
                  </a:ext>
                </a:extLst>
              </p:cNvPr>
              <p:cNvSpPr txBox="1"/>
              <p:nvPr/>
            </p:nvSpPr>
            <p:spPr>
              <a:xfrm>
                <a:off x="0" y="-19050"/>
                <a:ext cx="1377032" cy="1087856"/>
              </a:xfrm>
              <a:prstGeom prst="rect">
                <a:avLst/>
              </a:prstGeom>
            </p:spPr>
            <p:txBody>
              <a:bodyPr lIns="50800" tIns="50800" rIns="50800" bIns="50800" rtlCol="0" anchor="ctr"/>
              <a:lstStyle/>
              <a:p>
                <a:pPr marL="0" marR="0" lvl="0" indent="0" algn="ctr" defTabSz="914400" eaLnBrk="1" fontAlgn="auto" latinLnBrk="0" hangingPunct="1">
                  <a:lnSpc>
                    <a:spcPts val="285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15" name="Group 21">
              <a:extLst>
                <a:ext uri="{FF2B5EF4-FFF2-40B4-BE49-F238E27FC236}">
                  <a16:creationId xmlns:a16="http://schemas.microsoft.com/office/drawing/2014/main" id="{E1C3D3C7-7602-EB28-85D9-C5C5196005BB}"/>
                </a:ext>
              </a:extLst>
            </p:cNvPr>
            <p:cNvGrpSpPr/>
            <p:nvPr/>
          </p:nvGrpSpPr>
          <p:grpSpPr>
            <a:xfrm>
              <a:off x="7962263" y="3875355"/>
              <a:ext cx="157787" cy="156369"/>
              <a:chOff x="0" y="0"/>
              <a:chExt cx="320400" cy="317520"/>
            </a:xfrm>
          </p:grpSpPr>
          <p:sp>
            <p:nvSpPr>
              <p:cNvPr id="319" name="Freeform 22">
                <a:extLst>
                  <a:ext uri="{FF2B5EF4-FFF2-40B4-BE49-F238E27FC236}">
                    <a16:creationId xmlns:a16="http://schemas.microsoft.com/office/drawing/2014/main" id="{751A21BE-CEBB-6BC5-C383-C1AE7DE66E3E}"/>
                  </a:ext>
                </a:extLst>
              </p:cNvPr>
              <p:cNvSpPr/>
              <p:nvPr/>
            </p:nvSpPr>
            <p:spPr>
              <a:xfrm>
                <a:off x="0" y="0"/>
                <a:ext cx="320421" cy="329184"/>
              </a:xfrm>
              <a:custGeom>
                <a:avLst/>
                <a:gdLst/>
                <a:ahLst/>
                <a:cxnLst/>
                <a:rect l="l" t="t" r="r" b="b"/>
                <a:pathLst>
                  <a:path w="320421" h="329184">
                    <a:moveTo>
                      <a:pt x="320421" y="329184"/>
                    </a:moveTo>
                    <a:lnTo>
                      <a:pt x="0" y="329184"/>
                    </a:lnTo>
                    <a:lnTo>
                      <a:pt x="0" y="158750"/>
                    </a:lnTo>
                    <a:cubicBezTo>
                      <a:pt x="0" y="70866"/>
                      <a:pt x="71501" y="0"/>
                      <a:pt x="160147" y="0"/>
                    </a:cubicBezTo>
                    <a:cubicBezTo>
                      <a:pt x="248793" y="0"/>
                      <a:pt x="320421" y="70866"/>
                      <a:pt x="320421" y="158750"/>
                    </a:cubicBezTo>
                    <a:lnTo>
                      <a:pt x="320421" y="329184"/>
                    </a:lnTo>
                    <a:close/>
                  </a:path>
                </a:pathLst>
              </a:custGeom>
              <a:solidFill>
                <a:srgbClr val="040506"/>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grpSp>
        <p:grpSp>
          <p:nvGrpSpPr>
            <p:cNvPr id="216" name="Group 23">
              <a:extLst>
                <a:ext uri="{FF2B5EF4-FFF2-40B4-BE49-F238E27FC236}">
                  <a16:creationId xmlns:a16="http://schemas.microsoft.com/office/drawing/2014/main" id="{016EF9D1-FA5C-6027-194D-62F5FF0A3393}"/>
                </a:ext>
              </a:extLst>
            </p:cNvPr>
            <p:cNvGrpSpPr/>
            <p:nvPr/>
          </p:nvGrpSpPr>
          <p:grpSpPr>
            <a:xfrm>
              <a:off x="6993378" y="3875355"/>
              <a:ext cx="1047779" cy="1124013"/>
              <a:chOff x="0" y="0"/>
              <a:chExt cx="2127600" cy="2282400"/>
            </a:xfrm>
          </p:grpSpPr>
          <p:sp>
            <p:nvSpPr>
              <p:cNvPr id="318" name="Freeform 24">
                <a:extLst>
                  <a:ext uri="{FF2B5EF4-FFF2-40B4-BE49-F238E27FC236}">
                    <a16:creationId xmlns:a16="http://schemas.microsoft.com/office/drawing/2014/main" id="{147F63C0-8C88-82B7-DBEB-7DFACC35B88B}"/>
                  </a:ext>
                </a:extLst>
              </p:cNvPr>
              <p:cNvSpPr/>
              <p:nvPr/>
            </p:nvSpPr>
            <p:spPr>
              <a:xfrm>
                <a:off x="0" y="0"/>
                <a:ext cx="2136648" cy="2334387"/>
              </a:xfrm>
              <a:custGeom>
                <a:avLst/>
                <a:gdLst/>
                <a:ahLst/>
                <a:cxnLst/>
                <a:rect l="l" t="t" r="r" b="b"/>
                <a:pathLst>
                  <a:path w="2136648" h="2334387">
                    <a:moveTo>
                      <a:pt x="1983994" y="0"/>
                    </a:moveTo>
                    <a:lnTo>
                      <a:pt x="144145" y="0"/>
                    </a:lnTo>
                    <a:cubicBezTo>
                      <a:pt x="64389" y="0"/>
                      <a:pt x="0" y="64262"/>
                      <a:pt x="0" y="143891"/>
                    </a:cubicBezTo>
                    <a:lnTo>
                      <a:pt x="0" y="2334387"/>
                    </a:lnTo>
                    <a:lnTo>
                      <a:pt x="991997" y="1949577"/>
                    </a:lnTo>
                    <a:lnTo>
                      <a:pt x="1983994" y="2334387"/>
                    </a:lnTo>
                    <a:lnTo>
                      <a:pt x="1983994" y="152400"/>
                    </a:lnTo>
                    <a:cubicBezTo>
                      <a:pt x="1983994" y="67945"/>
                      <a:pt x="2052574" y="0"/>
                      <a:pt x="2136648" y="0"/>
                    </a:cubicBezTo>
                    <a:lnTo>
                      <a:pt x="1983994" y="0"/>
                    </a:lnTo>
                    <a:close/>
                  </a:path>
                </a:pathLst>
              </a:custGeom>
              <a:solidFill>
                <a:srgbClr val="F36E29"/>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black"/>
                  </a:solidFill>
                  <a:effectLst/>
                  <a:uLnTx/>
                  <a:uFillTx/>
                </a:endParaRPr>
              </a:p>
            </p:txBody>
          </p:sp>
        </p:grpSp>
        <p:grpSp>
          <p:nvGrpSpPr>
            <p:cNvPr id="217" name="Group 25">
              <a:extLst>
                <a:ext uri="{FF2B5EF4-FFF2-40B4-BE49-F238E27FC236}">
                  <a16:creationId xmlns:a16="http://schemas.microsoft.com/office/drawing/2014/main" id="{7463AEE7-38A8-2910-A882-835E0AF3F1B0}"/>
                </a:ext>
              </a:extLst>
            </p:cNvPr>
            <p:cNvGrpSpPr/>
            <p:nvPr/>
          </p:nvGrpSpPr>
          <p:grpSpPr>
            <a:xfrm>
              <a:off x="12635623" y="4031724"/>
              <a:ext cx="5061753" cy="4058123"/>
              <a:chOff x="0" y="0"/>
              <a:chExt cx="1333137" cy="1068806"/>
            </a:xfrm>
          </p:grpSpPr>
          <p:sp>
            <p:nvSpPr>
              <p:cNvPr id="316" name="Freeform 26">
                <a:extLst>
                  <a:ext uri="{FF2B5EF4-FFF2-40B4-BE49-F238E27FC236}">
                    <a16:creationId xmlns:a16="http://schemas.microsoft.com/office/drawing/2014/main" id="{14EEE0F3-9E77-ED26-1D1A-BB5A5F0241B9}"/>
                  </a:ext>
                </a:extLst>
              </p:cNvPr>
              <p:cNvSpPr/>
              <p:nvPr/>
            </p:nvSpPr>
            <p:spPr>
              <a:xfrm>
                <a:off x="0" y="0"/>
                <a:ext cx="1333137" cy="1068806"/>
              </a:xfrm>
              <a:custGeom>
                <a:avLst/>
                <a:gdLst/>
                <a:ahLst/>
                <a:cxnLst/>
                <a:rect l="l" t="t" r="r" b="b"/>
                <a:pathLst>
                  <a:path w="1333137" h="1068806">
                    <a:moveTo>
                      <a:pt x="30590" y="0"/>
                    </a:moveTo>
                    <a:lnTo>
                      <a:pt x="1302547" y="0"/>
                    </a:lnTo>
                    <a:cubicBezTo>
                      <a:pt x="1319441" y="0"/>
                      <a:pt x="1333137" y="13696"/>
                      <a:pt x="1333137" y="30590"/>
                    </a:cubicBezTo>
                    <a:lnTo>
                      <a:pt x="1333137" y="1038216"/>
                    </a:lnTo>
                    <a:cubicBezTo>
                      <a:pt x="1333137" y="1055110"/>
                      <a:pt x="1319441" y="1068806"/>
                      <a:pt x="1302547" y="1068806"/>
                    </a:cubicBezTo>
                    <a:lnTo>
                      <a:pt x="30590" y="1068806"/>
                    </a:lnTo>
                    <a:cubicBezTo>
                      <a:pt x="13696" y="1068806"/>
                      <a:pt x="0" y="1055110"/>
                      <a:pt x="0" y="1038216"/>
                    </a:cubicBezTo>
                    <a:lnTo>
                      <a:pt x="0" y="30590"/>
                    </a:lnTo>
                    <a:cubicBezTo>
                      <a:pt x="0" y="13696"/>
                      <a:pt x="13696" y="0"/>
                      <a:pt x="30590" y="0"/>
                    </a:cubicBezTo>
                    <a:close/>
                  </a:path>
                </a:pathLst>
              </a:custGeom>
              <a:solidFill>
                <a:srgbClr val="FFFFFF"/>
              </a:solidFill>
              <a:ln w="38100" cap="sq">
                <a:solidFill>
                  <a:srgbClr val="F36E29"/>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317" name="TextBox 27">
                <a:extLst>
                  <a:ext uri="{FF2B5EF4-FFF2-40B4-BE49-F238E27FC236}">
                    <a16:creationId xmlns:a16="http://schemas.microsoft.com/office/drawing/2014/main" id="{A84ACF23-2C76-8F35-E722-CB968BBE40E9}"/>
                  </a:ext>
                </a:extLst>
              </p:cNvPr>
              <p:cNvSpPr txBox="1"/>
              <p:nvPr/>
            </p:nvSpPr>
            <p:spPr>
              <a:xfrm>
                <a:off x="0" y="-19050"/>
                <a:ext cx="1333137" cy="1087856"/>
              </a:xfrm>
              <a:prstGeom prst="rect">
                <a:avLst/>
              </a:prstGeom>
            </p:spPr>
            <p:txBody>
              <a:bodyPr lIns="50800" tIns="50800" rIns="50800" bIns="50800" rtlCol="0" anchor="ctr"/>
              <a:lstStyle/>
              <a:p>
                <a:pPr marL="0" marR="0" lvl="0" indent="0" algn="ctr" defTabSz="914400" eaLnBrk="1" fontAlgn="auto" latinLnBrk="0" hangingPunct="1">
                  <a:lnSpc>
                    <a:spcPts val="285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18" name="Group 28">
              <a:extLst>
                <a:ext uri="{FF2B5EF4-FFF2-40B4-BE49-F238E27FC236}">
                  <a16:creationId xmlns:a16="http://schemas.microsoft.com/office/drawing/2014/main" id="{D55A082B-8C9A-5866-751D-1209A15FA3A2}"/>
                </a:ext>
              </a:extLst>
            </p:cNvPr>
            <p:cNvGrpSpPr/>
            <p:nvPr/>
          </p:nvGrpSpPr>
          <p:grpSpPr>
            <a:xfrm>
              <a:off x="13888328" y="3875355"/>
              <a:ext cx="157787" cy="156369"/>
              <a:chOff x="0" y="0"/>
              <a:chExt cx="320400" cy="317520"/>
            </a:xfrm>
          </p:grpSpPr>
          <p:sp>
            <p:nvSpPr>
              <p:cNvPr id="315" name="Freeform 29">
                <a:extLst>
                  <a:ext uri="{FF2B5EF4-FFF2-40B4-BE49-F238E27FC236}">
                    <a16:creationId xmlns:a16="http://schemas.microsoft.com/office/drawing/2014/main" id="{5E4D954B-7003-2575-157A-9C2C2E00E55C}"/>
                  </a:ext>
                </a:extLst>
              </p:cNvPr>
              <p:cNvSpPr/>
              <p:nvPr/>
            </p:nvSpPr>
            <p:spPr>
              <a:xfrm>
                <a:off x="0" y="0"/>
                <a:ext cx="320421" cy="329184"/>
              </a:xfrm>
              <a:custGeom>
                <a:avLst/>
                <a:gdLst/>
                <a:ahLst/>
                <a:cxnLst/>
                <a:rect l="l" t="t" r="r" b="b"/>
                <a:pathLst>
                  <a:path w="320421" h="329184">
                    <a:moveTo>
                      <a:pt x="320421" y="329184"/>
                    </a:moveTo>
                    <a:lnTo>
                      <a:pt x="0" y="329184"/>
                    </a:lnTo>
                    <a:lnTo>
                      <a:pt x="0" y="158750"/>
                    </a:lnTo>
                    <a:cubicBezTo>
                      <a:pt x="0" y="70866"/>
                      <a:pt x="71501" y="0"/>
                      <a:pt x="160147" y="0"/>
                    </a:cubicBezTo>
                    <a:cubicBezTo>
                      <a:pt x="248793" y="0"/>
                      <a:pt x="320421" y="70866"/>
                      <a:pt x="320421" y="158750"/>
                    </a:cubicBezTo>
                    <a:lnTo>
                      <a:pt x="320421" y="329184"/>
                    </a:lnTo>
                    <a:close/>
                  </a:path>
                </a:pathLst>
              </a:custGeom>
              <a:solidFill>
                <a:srgbClr val="040506"/>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grpSp>
        <p:grpSp>
          <p:nvGrpSpPr>
            <p:cNvPr id="219" name="Group 30">
              <a:extLst>
                <a:ext uri="{FF2B5EF4-FFF2-40B4-BE49-F238E27FC236}">
                  <a16:creationId xmlns:a16="http://schemas.microsoft.com/office/drawing/2014/main" id="{B0257568-B346-5B3D-D270-BF1BCF419C75}"/>
                </a:ext>
              </a:extLst>
            </p:cNvPr>
            <p:cNvGrpSpPr/>
            <p:nvPr/>
          </p:nvGrpSpPr>
          <p:grpSpPr>
            <a:xfrm>
              <a:off x="12915720" y="3875355"/>
              <a:ext cx="1047779" cy="1124013"/>
              <a:chOff x="0" y="0"/>
              <a:chExt cx="2127600" cy="2282400"/>
            </a:xfrm>
          </p:grpSpPr>
          <p:sp>
            <p:nvSpPr>
              <p:cNvPr id="314" name="Freeform 31">
                <a:extLst>
                  <a:ext uri="{FF2B5EF4-FFF2-40B4-BE49-F238E27FC236}">
                    <a16:creationId xmlns:a16="http://schemas.microsoft.com/office/drawing/2014/main" id="{CBDED480-8452-AF2A-2CCC-85DEAA7E9C23}"/>
                  </a:ext>
                </a:extLst>
              </p:cNvPr>
              <p:cNvSpPr/>
              <p:nvPr/>
            </p:nvSpPr>
            <p:spPr>
              <a:xfrm>
                <a:off x="0" y="0"/>
                <a:ext cx="2136648" cy="2334387"/>
              </a:xfrm>
              <a:custGeom>
                <a:avLst/>
                <a:gdLst/>
                <a:ahLst/>
                <a:cxnLst/>
                <a:rect l="l" t="t" r="r" b="b"/>
                <a:pathLst>
                  <a:path w="2136648" h="2334387">
                    <a:moveTo>
                      <a:pt x="1983994" y="0"/>
                    </a:moveTo>
                    <a:lnTo>
                      <a:pt x="144145" y="0"/>
                    </a:lnTo>
                    <a:cubicBezTo>
                      <a:pt x="64389" y="0"/>
                      <a:pt x="0" y="64262"/>
                      <a:pt x="0" y="143891"/>
                    </a:cubicBezTo>
                    <a:lnTo>
                      <a:pt x="0" y="2334387"/>
                    </a:lnTo>
                    <a:lnTo>
                      <a:pt x="991997" y="1949577"/>
                    </a:lnTo>
                    <a:lnTo>
                      <a:pt x="1983994" y="2334387"/>
                    </a:lnTo>
                    <a:lnTo>
                      <a:pt x="1983994" y="152400"/>
                    </a:lnTo>
                    <a:cubicBezTo>
                      <a:pt x="1983994" y="67945"/>
                      <a:pt x="2052574" y="0"/>
                      <a:pt x="2136648" y="0"/>
                    </a:cubicBezTo>
                    <a:lnTo>
                      <a:pt x="1983994" y="0"/>
                    </a:lnTo>
                    <a:close/>
                  </a:path>
                </a:pathLst>
              </a:custGeom>
              <a:solidFill>
                <a:srgbClr val="F36E29"/>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grpSp>
        <p:sp>
          <p:nvSpPr>
            <p:cNvPr id="220" name="Freeform 32">
              <a:extLst>
                <a:ext uri="{FF2B5EF4-FFF2-40B4-BE49-F238E27FC236}">
                  <a16:creationId xmlns:a16="http://schemas.microsoft.com/office/drawing/2014/main" id="{4697615C-E816-707F-5A7E-05973BD4F464}"/>
                </a:ext>
              </a:extLst>
            </p:cNvPr>
            <p:cNvSpPr/>
            <p:nvPr/>
          </p:nvSpPr>
          <p:spPr>
            <a:xfrm>
              <a:off x="1160198" y="3914447"/>
              <a:ext cx="745860" cy="992825"/>
            </a:xfrm>
            <a:custGeom>
              <a:avLst/>
              <a:gdLst/>
              <a:ahLst/>
              <a:cxnLst/>
              <a:rect l="l" t="t" r="r" b="b"/>
              <a:pathLst>
                <a:path w="745860" h="992825">
                  <a:moveTo>
                    <a:pt x="0" y="0"/>
                  </a:moveTo>
                  <a:lnTo>
                    <a:pt x="745860" y="0"/>
                  </a:lnTo>
                  <a:lnTo>
                    <a:pt x="745860" y="992826"/>
                  </a:lnTo>
                  <a:lnTo>
                    <a:pt x="0" y="9928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21" name="Freeform 33">
              <a:extLst>
                <a:ext uri="{FF2B5EF4-FFF2-40B4-BE49-F238E27FC236}">
                  <a16:creationId xmlns:a16="http://schemas.microsoft.com/office/drawing/2014/main" id="{C971553E-378A-0445-0B61-04DA6E195B91}"/>
                </a:ext>
              </a:extLst>
            </p:cNvPr>
            <p:cNvSpPr/>
            <p:nvPr/>
          </p:nvSpPr>
          <p:spPr>
            <a:xfrm>
              <a:off x="7030963" y="3953540"/>
              <a:ext cx="972608" cy="810912"/>
            </a:xfrm>
            <a:custGeom>
              <a:avLst/>
              <a:gdLst/>
              <a:ahLst/>
              <a:cxnLst/>
              <a:rect l="l" t="t" r="r" b="b"/>
              <a:pathLst>
                <a:path w="972608" h="810912">
                  <a:moveTo>
                    <a:pt x="0" y="0"/>
                  </a:moveTo>
                  <a:lnTo>
                    <a:pt x="972608" y="0"/>
                  </a:lnTo>
                  <a:lnTo>
                    <a:pt x="972608" y="810912"/>
                  </a:lnTo>
                  <a:lnTo>
                    <a:pt x="0" y="8109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22" name="Freeform 34">
              <a:extLst>
                <a:ext uri="{FF2B5EF4-FFF2-40B4-BE49-F238E27FC236}">
                  <a16:creationId xmlns:a16="http://schemas.microsoft.com/office/drawing/2014/main" id="{3BFEBA0D-D3B5-6026-DE76-5A03AFF5BD5F}"/>
                </a:ext>
              </a:extLst>
            </p:cNvPr>
            <p:cNvSpPr/>
            <p:nvPr/>
          </p:nvSpPr>
          <p:spPr>
            <a:xfrm>
              <a:off x="12949939" y="3914447"/>
              <a:ext cx="906158" cy="907292"/>
            </a:xfrm>
            <a:custGeom>
              <a:avLst/>
              <a:gdLst/>
              <a:ahLst/>
              <a:cxnLst/>
              <a:rect l="l" t="t" r="r" b="b"/>
              <a:pathLst>
                <a:path w="906158" h="907292">
                  <a:moveTo>
                    <a:pt x="0" y="0"/>
                  </a:moveTo>
                  <a:lnTo>
                    <a:pt x="906158" y="0"/>
                  </a:lnTo>
                  <a:lnTo>
                    <a:pt x="906158" y="907293"/>
                  </a:lnTo>
                  <a:lnTo>
                    <a:pt x="0" y="9072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23" name="Freeform 35">
              <a:extLst>
                <a:ext uri="{FF2B5EF4-FFF2-40B4-BE49-F238E27FC236}">
                  <a16:creationId xmlns:a16="http://schemas.microsoft.com/office/drawing/2014/main" id="{441F6D22-9EDA-AFB0-58FD-AFDE06040DD8}"/>
                </a:ext>
              </a:extLst>
            </p:cNvPr>
            <p:cNvSpPr/>
            <p:nvPr/>
          </p:nvSpPr>
          <p:spPr>
            <a:xfrm>
              <a:off x="1028700" y="5139074"/>
              <a:ext cx="2820010" cy="2809712"/>
            </a:xfrm>
            <a:custGeom>
              <a:avLst/>
              <a:gdLst/>
              <a:ahLst/>
              <a:cxnLst/>
              <a:rect l="l" t="t" r="r" b="b"/>
              <a:pathLst>
                <a:path w="2820010" h="2809712">
                  <a:moveTo>
                    <a:pt x="0" y="0"/>
                  </a:moveTo>
                  <a:lnTo>
                    <a:pt x="2820010" y="0"/>
                  </a:lnTo>
                  <a:lnTo>
                    <a:pt x="2820010" y="2809712"/>
                  </a:lnTo>
                  <a:lnTo>
                    <a:pt x="0" y="2809712"/>
                  </a:lnTo>
                  <a:lnTo>
                    <a:pt x="0" y="0"/>
                  </a:lnTo>
                  <a:close/>
                </a:path>
              </a:pathLst>
            </a:custGeom>
            <a:blipFill>
              <a:blip r:embed="rId8"/>
              <a:stretch>
                <a:fillRect t="-27937" b="-14048"/>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black"/>
                </a:solidFill>
                <a:effectLst/>
                <a:uLnTx/>
                <a:uFillTx/>
              </a:endParaRPr>
            </a:p>
          </p:txBody>
        </p:sp>
        <p:sp>
          <p:nvSpPr>
            <p:cNvPr id="224" name="Freeform 36">
              <a:extLst>
                <a:ext uri="{FF2B5EF4-FFF2-40B4-BE49-F238E27FC236}">
                  <a16:creationId xmlns:a16="http://schemas.microsoft.com/office/drawing/2014/main" id="{E5DE8872-98D5-7148-4E95-D873B52262E6}"/>
                </a:ext>
              </a:extLst>
            </p:cNvPr>
            <p:cNvSpPr/>
            <p:nvPr/>
          </p:nvSpPr>
          <p:spPr>
            <a:xfrm>
              <a:off x="7059999" y="5143501"/>
              <a:ext cx="2820010" cy="2809712"/>
            </a:xfrm>
            <a:custGeom>
              <a:avLst/>
              <a:gdLst/>
              <a:ahLst/>
              <a:cxnLst/>
              <a:rect l="l" t="t" r="r" b="b"/>
              <a:pathLst>
                <a:path w="2820010" h="2809712">
                  <a:moveTo>
                    <a:pt x="0" y="0"/>
                  </a:moveTo>
                  <a:lnTo>
                    <a:pt x="2820010" y="0"/>
                  </a:lnTo>
                  <a:lnTo>
                    <a:pt x="2820010" y="2809712"/>
                  </a:lnTo>
                  <a:lnTo>
                    <a:pt x="0" y="2809712"/>
                  </a:lnTo>
                  <a:lnTo>
                    <a:pt x="0" y="0"/>
                  </a:lnTo>
                  <a:close/>
                </a:path>
              </a:pathLst>
            </a:custGeom>
            <a:blipFill>
              <a:blip r:embed="rId9"/>
              <a:stretch>
                <a:fillRect t="-30302" b="-11683"/>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25" name="Freeform 37">
              <a:extLst>
                <a:ext uri="{FF2B5EF4-FFF2-40B4-BE49-F238E27FC236}">
                  <a16:creationId xmlns:a16="http://schemas.microsoft.com/office/drawing/2014/main" id="{BEE43C3E-7165-E4CA-44CF-5453BC48626A}"/>
                </a:ext>
              </a:extLst>
            </p:cNvPr>
            <p:cNvSpPr/>
            <p:nvPr/>
          </p:nvSpPr>
          <p:spPr>
            <a:xfrm>
              <a:off x="12915719" y="5153988"/>
              <a:ext cx="2820010" cy="2794798"/>
            </a:xfrm>
            <a:custGeom>
              <a:avLst/>
              <a:gdLst/>
              <a:ahLst/>
              <a:cxnLst/>
              <a:rect l="l" t="t" r="r" b="b"/>
              <a:pathLst>
                <a:path w="2820010" h="2779880">
                  <a:moveTo>
                    <a:pt x="0" y="0"/>
                  </a:moveTo>
                  <a:lnTo>
                    <a:pt x="2820010" y="0"/>
                  </a:lnTo>
                  <a:lnTo>
                    <a:pt x="2820010" y="2779880"/>
                  </a:lnTo>
                  <a:lnTo>
                    <a:pt x="0" y="2779880"/>
                  </a:lnTo>
                  <a:lnTo>
                    <a:pt x="0" y="0"/>
                  </a:lnTo>
                  <a:close/>
                </a:path>
              </a:pathLst>
            </a:custGeom>
            <a:blipFill>
              <a:blip r:embed="rId10"/>
              <a:stretch>
                <a:fillRect t="-29121" b="-14388"/>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grpSp>
          <p:nvGrpSpPr>
            <p:cNvPr id="226" name="Group 38">
              <a:extLst>
                <a:ext uri="{FF2B5EF4-FFF2-40B4-BE49-F238E27FC236}">
                  <a16:creationId xmlns:a16="http://schemas.microsoft.com/office/drawing/2014/main" id="{286B0397-B5BE-4510-12A9-991593A3E5DA}"/>
                </a:ext>
              </a:extLst>
            </p:cNvPr>
            <p:cNvGrpSpPr/>
            <p:nvPr/>
          </p:nvGrpSpPr>
          <p:grpSpPr>
            <a:xfrm>
              <a:off x="7281221" y="5469455"/>
              <a:ext cx="67757" cy="67757"/>
              <a:chOff x="0" y="0"/>
              <a:chExt cx="812800" cy="812800"/>
            </a:xfrm>
          </p:grpSpPr>
          <p:sp>
            <p:nvSpPr>
              <p:cNvPr id="312" name="Freeform 39">
                <a:extLst>
                  <a:ext uri="{FF2B5EF4-FFF2-40B4-BE49-F238E27FC236}">
                    <a16:creationId xmlns:a16="http://schemas.microsoft.com/office/drawing/2014/main" id="{3DC2CB17-8FD9-E8FE-850A-410C94A96B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05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313" name="TextBox 40">
                <a:extLst>
                  <a:ext uri="{FF2B5EF4-FFF2-40B4-BE49-F238E27FC236}">
                    <a16:creationId xmlns:a16="http://schemas.microsoft.com/office/drawing/2014/main" id="{006E384B-EDE1-D101-3775-47B70BBE1F18}"/>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27" name="Group 41">
              <a:extLst>
                <a:ext uri="{FF2B5EF4-FFF2-40B4-BE49-F238E27FC236}">
                  <a16:creationId xmlns:a16="http://schemas.microsoft.com/office/drawing/2014/main" id="{4DAE72FB-3F58-84AF-43A6-5E87CB902294}"/>
                </a:ext>
              </a:extLst>
            </p:cNvPr>
            <p:cNvGrpSpPr/>
            <p:nvPr/>
          </p:nvGrpSpPr>
          <p:grpSpPr>
            <a:xfrm>
              <a:off x="7735986" y="5443492"/>
              <a:ext cx="70192" cy="70192"/>
              <a:chOff x="0" y="0"/>
              <a:chExt cx="812800" cy="812800"/>
            </a:xfrm>
          </p:grpSpPr>
          <p:sp>
            <p:nvSpPr>
              <p:cNvPr id="310" name="Freeform 42">
                <a:extLst>
                  <a:ext uri="{FF2B5EF4-FFF2-40B4-BE49-F238E27FC236}">
                    <a16:creationId xmlns:a16="http://schemas.microsoft.com/office/drawing/2014/main" id="{04B5ABAA-65E0-41B2-C945-E67AF5B704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05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311" name="TextBox 43">
                <a:extLst>
                  <a:ext uri="{FF2B5EF4-FFF2-40B4-BE49-F238E27FC236}">
                    <a16:creationId xmlns:a16="http://schemas.microsoft.com/office/drawing/2014/main" id="{7FF3BA39-9A2D-7BB6-880A-CCA45232C22E}"/>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28" name="Group 44">
              <a:extLst>
                <a:ext uri="{FF2B5EF4-FFF2-40B4-BE49-F238E27FC236}">
                  <a16:creationId xmlns:a16="http://schemas.microsoft.com/office/drawing/2014/main" id="{42AE0384-3D9A-D209-F431-8D42378AF91F}"/>
                </a:ext>
              </a:extLst>
            </p:cNvPr>
            <p:cNvGrpSpPr/>
            <p:nvPr/>
          </p:nvGrpSpPr>
          <p:grpSpPr>
            <a:xfrm>
              <a:off x="7982870" y="5678855"/>
              <a:ext cx="72628" cy="72628"/>
              <a:chOff x="0" y="0"/>
              <a:chExt cx="812800" cy="812800"/>
            </a:xfrm>
          </p:grpSpPr>
          <p:sp>
            <p:nvSpPr>
              <p:cNvPr id="308" name="Freeform 45">
                <a:extLst>
                  <a:ext uri="{FF2B5EF4-FFF2-40B4-BE49-F238E27FC236}">
                    <a16:creationId xmlns:a16="http://schemas.microsoft.com/office/drawing/2014/main" id="{90CA748D-5D6F-7036-2782-B2F0C140D59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05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309" name="TextBox 46">
                <a:extLst>
                  <a:ext uri="{FF2B5EF4-FFF2-40B4-BE49-F238E27FC236}">
                    <a16:creationId xmlns:a16="http://schemas.microsoft.com/office/drawing/2014/main" id="{CDF098C6-5D32-E8FF-125F-A5C8A157A29A}"/>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29" name="Group 47">
              <a:extLst>
                <a:ext uri="{FF2B5EF4-FFF2-40B4-BE49-F238E27FC236}">
                  <a16:creationId xmlns:a16="http://schemas.microsoft.com/office/drawing/2014/main" id="{E1B4CF14-6C34-5854-EC04-23E63A3B2E05}"/>
                </a:ext>
              </a:extLst>
            </p:cNvPr>
            <p:cNvGrpSpPr/>
            <p:nvPr/>
          </p:nvGrpSpPr>
          <p:grpSpPr>
            <a:xfrm>
              <a:off x="7530079" y="6841055"/>
              <a:ext cx="81152" cy="81152"/>
              <a:chOff x="0" y="0"/>
              <a:chExt cx="812800" cy="812800"/>
            </a:xfrm>
          </p:grpSpPr>
          <p:sp>
            <p:nvSpPr>
              <p:cNvPr id="306" name="Freeform 48">
                <a:extLst>
                  <a:ext uri="{FF2B5EF4-FFF2-40B4-BE49-F238E27FC236}">
                    <a16:creationId xmlns:a16="http://schemas.microsoft.com/office/drawing/2014/main" id="{B0E5CB0B-620B-AAD9-340B-68F8F671B0E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05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307" name="TextBox 49">
                <a:extLst>
                  <a:ext uri="{FF2B5EF4-FFF2-40B4-BE49-F238E27FC236}">
                    <a16:creationId xmlns:a16="http://schemas.microsoft.com/office/drawing/2014/main" id="{1010C0B3-2C9B-2528-0210-6E5D5236B9BF}"/>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30" name="Group 50">
              <a:extLst>
                <a:ext uri="{FF2B5EF4-FFF2-40B4-BE49-F238E27FC236}">
                  <a16:creationId xmlns:a16="http://schemas.microsoft.com/office/drawing/2014/main" id="{7425E911-B3CA-54AC-7271-D73440FFE7E1}"/>
                </a:ext>
              </a:extLst>
            </p:cNvPr>
            <p:cNvGrpSpPr/>
            <p:nvPr/>
          </p:nvGrpSpPr>
          <p:grpSpPr>
            <a:xfrm>
              <a:off x="8812558" y="7176089"/>
              <a:ext cx="81152" cy="81152"/>
              <a:chOff x="0" y="0"/>
              <a:chExt cx="812800" cy="812800"/>
            </a:xfrm>
          </p:grpSpPr>
          <p:sp>
            <p:nvSpPr>
              <p:cNvPr id="304" name="Freeform 51">
                <a:extLst>
                  <a:ext uri="{FF2B5EF4-FFF2-40B4-BE49-F238E27FC236}">
                    <a16:creationId xmlns:a16="http://schemas.microsoft.com/office/drawing/2014/main" id="{38C632A6-A553-C241-437D-E1404894028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05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305" name="TextBox 52">
                <a:extLst>
                  <a:ext uri="{FF2B5EF4-FFF2-40B4-BE49-F238E27FC236}">
                    <a16:creationId xmlns:a16="http://schemas.microsoft.com/office/drawing/2014/main" id="{577FF25C-E870-5AA7-9963-DD91377A7348}"/>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31" name="Group 53">
              <a:extLst>
                <a:ext uri="{FF2B5EF4-FFF2-40B4-BE49-F238E27FC236}">
                  <a16:creationId xmlns:a16="http://schemas.microsoft.com/office/drawing/2014/main" id="{01A00934-DBD0-3E7E-0711-3906070D503A}"/>
                </a:ext>
              </a:extLst>
            </p:cNvPr>
            <p:cNvGrpSpPr/>
            <p:nvPr/>
          </p:nvGrpSpPr>
          <p:grpSpPr>
            <a:xfrm>
              <a:off x="8041157" y="6595623"/>
              <a:ext cx="78894" cy="78894"/>
              <a:chOff x="0" y="0"/>
              <a:chExt cx="812800" cy="812800"/>
            </a:xfrm>
          </p:grpSpPr>
          <p:sp>
            <p:nvSpPr>
              <p:cNvPr id="302" name="Freeform 54">
                <a:extLst>
                  <a:ext uri="{FF2B5EF4-FFF2-40B4-BE49-F238E27FC236}">
                    <a16:creationId xmlns:a16="http://schemas.microsoft.com/office/drawing/2014/main" id="{E1677A66-D2A7-FD30-3452-C18A5D7B06E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05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303" name="TextBox 55">
                <a:extLst>
                  <a:ext uri="{FF2B5EF4-FFF2-40B4-BE49-F238E27FC236}">
                    <a16:creationId xmlns:a16="http://schemas.microsoft.com/office/drawing/2014/main" id="{97768528-6142-6F05-F5F7-DDCAE05BE439}"/>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32" name="Group 56">
              <a:extLst>
                <a:ext uri="{FF2B5EF4-FFF2-40B4-BE49-F238E27FC236}">
                  <a16:creationId xmlns:a16="http://schemas.microsoft.com/office/drawing/2014/main" id="{D46E5245-A349-8C33-995E-FC410721C9C2}"/>
                </a:ext>
              </a:extLst>
            </p:cNvPr>
            <p:cNvGrpSpPr/>
            <p:nvPr/>
          </p:nvGrpSpPr>
          <p:grpSpPr>
            <a:xfrm>
              <a:off x="8533641" y="6815092"/>
              <a:ext cx="88458" cy="88458"/>
              <a:chOff x="0" y="0"/>
              <a:chExt cx="812800" cy="812800"/>
            </a:xfrm>
          </p:grpSpPr>
          <p:sp>
            <p:nvSpPr>
              <p:cNvPr id="300" name="Freeform 57">
                <a:extLst>
                  <a:ext uri="{FF2B5EF4-FFF2-40B4-BE49-F238E27FC236}">
                    <a16:creationId xmlns:a16="http://schemas.microsoft.com/office/drawing/2014/main" id="{861BC4A9-FD31-0ADB-DDFF-13DDBE7042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05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301" name="TextBox 58">
                <a:extLst>
                  <a:ext uri="{FF2B5EF4-FFF2-40B4-BE49-F238E27FC236}">
                    <a16:creationId xmlns:a16="http://schemas.microsoft.com/office/drawing/2014/main" id="{3B88AC16-9706-1345-FB52-E6ABFBCDF7E1}"/>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33" name="Group 59">
              <a:extLst>
                <a:ext uri="{FF2B5EF4-FFF2-40B4-BE49-F238E27FC236}">
                  <a16:creationId xmlns:a16="http://schemas.microsoft.com/office/drawing/2014/main" id="{E86481B7-A90A-425B-5146-18E0E468C5D0}"/>
                </a:ext>
              </a:extLst>
            </p:cNvPr>
            <p:cNvGrpSpPr/>
            <p:nvPr/>
          </p:nvGrpSpPr>
          <p:grpSpPr>
            <a:xfrm>
              <a:off x="8867747" y="7042661"/>
              <a:ext cx="77890" cy="77890"/>
              <a:chOff x="0" y="0"/>
              <a:chExt cx="812800" cy="812800"/>
            </a:xfrm>
          </p:grpSpPr>
          <p:sp>
            <p:nvSpPr>
              <p:cNvPr id="298" name="Freeform 60">
                <a:extLst>
                  <a:ext uri="{FF2B5EF4-FFF2-40B4-BE49-F238E27FC236}">
                    <a16:creationId xmlns:a16="http://schemas.microsoft.com/office/drawing/2014/main" id="{9EAB8AAE-4F8F-5387-37FD-4D30DBBC53B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05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99" name="TextBox 61">
                <a:extLst>
                  <a:ext uri="{FF2B5EF4-FFF2-40B4-BE49-F238E27FC236}">
                    <a16:creationId xmlns:a16="http://schemas.microsoft.com/office/drawing/2014/main" id="{33E51DDA-E4A9-D3BE-C628-FF059A473FD5}"/>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34" name="Group 62">
              <a:extLst>
                <a:ext uri="{FF2B5EF4-FFF2-40B4-BE49-F238E27FC236}">
                  <a16:creationId xmlns:a16="http://schemas.microsoft.com/office/drawing/2014/main" id="{BBD19DEE-CFDE-4E4C-22EA-0331A95FDCB4}"/>
                </a:ext>
              </a:extLst>
            </p:cNvPr>
            <p:cNvGrpSpPr/>
            <p:nvPr/>
          </p:nvGrpSpPr>
          <p:grpSpPr>
            <a:xfrm>
              <a:off x="13135014" y="5562937"/>
              <a:ext cx="67757" cy="67135"/>
              <a:chOff x="0" y="0"/>
              <a:chExt cx="812800" cy="805333"/>
            </a:xfrm>
          </p:grpSpPr>
          <p:sp>
            <p:nvSpPr>
              <p:cNvPr id="296" name="Freeform 63">
                <a:extLst>
                  <a:ext uri="{FF2B5EF4-FFF2-40B4-BE49-F238E27FC236}">
                    <a16:creationId xmlns:a16="http://schemas.microsoft.com/office/drawing/2014/main" id="{98F0E04D-57C0-CC91-C22A-5CE55AF6231A}"/>
                  </a:ext>
                </a:extLst>
              </p:cNvPr>
              <p:cNvSpPr/>
              <p:nvPr/>
            </p:nvSpPr>
            <p:spPr>
              <a:xfrm>
                <a:off x="0" y="0"/>
                <a:ext cx="812800" cy="805333"/>
              </a:xfrm>
              <a:custGeom>
                <a:avLst/>
                <a:gdLst/>
                <a:ahLst/>
                <a:cxnLst/>
                <a:rect l="l" t="t" r="r" b="b"/>
                <a:pathLst>
                  <a:path w="812800" h="805333">
                    <a:moveTo>
                      <a:pt x="406400" y="0"/>
                    </a:moveTo>
                    <a:cubicBezTo>
                      <a:pt x="181951" y="0"/>
                      <a:pt x="0" y="180280"/>
                      <a:pt x="0" y="402667"/>
                    </a:cubicBezTo>
                    <a:cubicBezTo>
                      <a:pt x="0" y="625053"/>
                      <a:pt x="181951" y="805333"/>
                      <a:pt x="406400" y="805333"/>
                    </a:cubicBezTo>
                    <a:cubicBezTo>
                      <a:pt x="630849" y="805333"/>
                      <a:pt x="812800" y="625053"/>
                      <a:pt x="812800" y="402667"/>
                    </a:cubicBezTo>
                    <a:cubicBezTo>
                      <a:pt x="812800" y="180280"/>
                      <a:pt x="630849" y="0"/>
                      <a:pt x="406400" y="0"/>
                    </a:cubicBezTo>
                    <a:close/>
                  </a:path>
                </a:pathLst>
              </a:custGeom>
              <a:solidFill>
                <a:srgbClr val="FD05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97" name="TextBox 64">
                <a:extLst>
                  <a:ext uri="{FF2B5EF4-FFF2-40B4-BE49-F238E27FC236}">
                    <a16:creationId xmlns:a16="http://schemas.microsoft.com/office/drawing/2014/main" id="{0BED9C9F-867C-A838-C6A2-C1A44CD523D7}"/>
                  </a:ext>
                </a:extLst>
              </p:cNvPr>
              <p:cNvSpPr txBox="1"/>
              <p:nvPr/>
            </p:nvSpPr>
            <p:spPr>
              <a:xfrm>
                <a:off x="76200" y="37400"/>
                <a:ext cx="660400" cy="692433"/>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35" name="Group 65">
              <a:extLst>
                <a:ext uri="{FF2B5EF4-FFF2-40B4-BE49-F238E27FC236}">
                  <a16:creationId xmlns:a16="http://schemas.microsoft.com/office/drawing/2014/main" id="{4B5B2AA6-4E98-539A-DCBF-9D01F832906A}"/>
                </a:ext>
              </a:extLst>
            </p:cNvPr>
            <p:cNvGrpSpPr/>
            <p:nvPr/>
          </p:nvGrpSpPr>
          <p:grpSpPr>
            <a:xfrm>
              <a:off x="13589779" y="5537212"/>
              <a:ext cx="70192" cy="69548"/>
              <a:chOff x="0" y="0"/>
              <a:chExt cx="812800" cy="805333"/>
            </a:xfrm>
          </p:grpSpPr>
          <p:sp>
            <p:nvSpPr>
              <p:cNvPr id="294" name="Freeform 66">
                <a:extLst>
                  <a:ext uri="{FF2B5EF4-FFF2-40B4-BE49-F238E27FC236}">
                    <a16:creationId xmlns:a16="http://schemas.microsoft.com/office/drawing/2014/main" id="{FE4F3BB8-8EE6-1CA7-6E6A-C16113DA90CE}"/>
                  </a:ext>
                </a:extLst>
              </p:cNvPr>
              <p:cNvSpPr/>
              <p:nvPr/>
            </p:nvSpPr>
            <p:spPr>
              <a:xfrm>
                <a:off x="0" y="0"/>
                <a:ext cx="812800" cy="805333"/>
              </a:xfrm>
              <a:custGeom>
                <a:avLst/>
                <a:gdLst/>
                <a:ahLst/>
                <a:cxnLst/>
                <a:rect l="l" t="t" r="r" b="b"/>
                <a:pathLst>
                  <a:path w="812800" h="805333">
                    <a:moveTo>
                      <a:pt x="406400" y="0"/>
                    </a:moveTo>
                    <a:cubicBezTo>
                      <a:pt x="181951" y="0"/>
                      <a:pt x="0" y="180280"/>
                      <a:pt x="0" y="402667"/>
                    </a:cubicBezTo>
                    <a:cubicBezTo>
                      <a:pt x="0" y="625053"/>
                      <a:pt x="181951" y="805333"/>
                      <a:pt x="406400" y="805333"/>
                    </a:cubicBezTo>
                    <a:cubicBezTo>
                      <a:pt x="630849" y="805333"/>
                      <a:pt x="812800" y="625053"/>
                      <a:pt x="812800" y="402667"/>
                    </a:cubicBezTo>
                    <a:cubicBezTo>
                      <a:pt x="812800" y="180280"/>
                      <a:pt x="630849" y="0"/>
                      <a:pt x="406400" y="0"/>
                    </a:cubicBezTo>
                    <a:close/>
                  </a:path>
                </a:pathLst>
              </a:custGeom>
              <a:solidFill>
                <a:srgbClr val="FD05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95" name="TextBox 67">
                <a:extLst>
                  <a:ext uri="{FF2B5EF4-FFF2-40B4-BE49-F238E27FC236}">
                    <a16:creationId xmlns:a16="http://schemas.microsoft.com/office/drawing/2014/main" id="{292740A4-754C-0727-794E-3500E4648B2E}"/>
                  </a:ext>
                </a:extLst>
              </p:cNvPr>
              <p:cNvSpPr txBox="1"/>
              <p:nvPr/>
            </p:nvSpPr>
            <p:spPr>
              <a:xfrm>
                <a:off x="76200" y="37400"/>
                <a:ext cx="660400" cy="692433"/>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36" name="Group 68">
              <a:extLst>
                <a:ext uri="{FF2B5EF4-FFF2-40B4-BE49-F238E27FC236}">
                  <a16:creationId xmlns:a16="http://schemas.microsoft.com/office/drawing/2014/main" id="{107877A2-9189-A299-BE02-21048322E951}"/>
                </a:ext>
              </a:extLst>
            </p:cNvPr>
            <p:cNvGrpSpPr/>
            <p:nvPr/>
          </p:nvGrpSpPr>
          <p:grpSpPr>
            <a:xfrm>
              <a:off x="13836663" y="5770413"/>
              <a:ext cx="72628" cy="71961"/>
              <a:chOff x="0" y="0"/>
              <a:chExt cx="812800" cy="805333"/>
            </a:xfrm>
          </p:grpSpPr>
          <p:sp>
            <p:nvSpPr>
              <p:cNvPr id="292" name="Freeform 69">
                <a:extLst>
                  <a:ext uri="{FF2B5EF4-FFF2-40B4-BE49-F238E27FC236}">
                    <a16:creationId xmlns:a16="http://schemas.microsoft.com/office/drawing/2014/main" id="{F02F3FBD-7364-0791-E1DD-4C1160E68E11}"/>
                  </a:ext>
                </a:extLst>
              </p:cNvPr>
              <p:cNvSpPr/>
              <p:nvPr/>
            </p:nvSpPr>
            <p:spPr>
              <a:xfrm>
                <a:off x="0" y="0"/>
                <a:ext cx="812800" cy="805333"/>
              </a:xfrm>
              <a:custGeom>
                <a:avLst/>
                <a:gdLst/>
                <a:ahLst/>
                <a:cxnLst/>
                <a:rect l="l" t="t" r="r" b="b"/>
                <a:pathLst>
                  <a:path w="812800" h="805333">
                    <a:moveTo>
                      <a:pt x="406400" y="0"/>
                    </a:moveTo>
                    <a:cubicBezTo>
                      <a:pt x="181951" y="0"/>
                      <a:pt x="0" y="180280"/>
                      <a:pt x="0" y="402667"/>
                    </a:cubicBezTo>
                    <a:cubicBezTo>
                      <a:pt x="0" y="625053"/>
                      <a:pt x="181951" y="805333"/>
                      <a:pt x="406400" y="805333"/>
                    </a:cubicBezTo>
                    <a:cubicBezTo>
                      <a:pt x="630849" y="805333"/>
                      <a:pt x="812800" y="625053"/>
                      <a:pt x="812800" y="402667"/>
                    </a:cubicBezTo>
                    <a:cubicBezTo>
                      <a:pt x="812800" y="180280"/>
                      <a:pt x="630849" y="0"/>
                      <a:pt x="406400" y="0"/>
                    </a:cubicBezTo>
                    <a:close/>
                  </a:path>
                </a:pathLst>
              </a:custGeom>
              <a:solidFill>
                <a:srgbClr val="FD05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93" name="TextBox 70">
                <a:extLst>
                  <a:ext uri="{FF2B5EF4-FFF2-40B4-BE49-F238E27FC236}">
                    <a16:creationId xmlns:a16="http://schemas.microsoft.com/office/drawing/2014/main" id="{57A63ECF-FF5E-380F-5055-18242CF7890F}"/>
                  </a:ext>
                </a:extLst>
              </p:cNvPr>
              <p:cNvSpPr txBox="1"/>
              <p:nvPr/>
            </p:nvSpPr>
            <p:spPr>
              <a:xfrm>
                <a:off x="76200" y="37400"/>
                <a:ext cx="660400" cy="692433"/>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37" name="Group 71">
              <a:extLst>
                <a:ext uri="{FF2B5EF4-FFF2-40B4-BE49-F238E27FC236}">
                  <a16:creationId xmlns:a16="http://schemas.microsoft.com/office/drawing/2014/main" id="{5CB6A04C-2AF0-65AB-7637-04ED1B45AC99}"/>
                </a:ext>
              </a:extLst>
            </p:cNvPr>
            <p:cNvGrpSpPr/>
            <p:nvPr/>
          </p:nvGrpSpPr>
          <p:grpSpPr>
            <a:xfrm>
              <a:off x="13383872" y="6921936"/>
              <a:ext cx="81152" cy="80407"/>
              <a:chOff x="0" y="0"/>
              <a:chExt cx="812800" cy="805333"/>
            </a:xfrm>
          </p:grpSpPr>
          <p:sp>
            <p:nvSpPr>
              <p:cNvPr id="290" name="Freeform 72">
                <a:extLst>
                  <a:ext uri="{FF2B5EF4-FFF2-40B4-BE49-F238E27FC236}">
                    <a16:creationId xmlns:a16="http://schemas.microsoft.com/office/drawing/2014/main" id="{BDBD62E4-51F3-4AB1-BC73-A913485B8046}"/>
                  </a:ext>
                </a:extLst>
              </p:cNvPr>
              <p:cNvSpPr/>
              <p:nvPr/>
            </p:nvSpPr>
            <p:spPr>
              <a:xfrm>
                <a:off x="0" y="0"/>
                <a:ext cx="812800" cy="805333"/>
              </a:xfrm>
              <a:custGeom>
                <a:avLst/>
                <a:gdLst/>
                <a:ahLst/>
                <a:cxnLst/>
                <a:rect l="l" t="t" r="r" b="b"/>
                <a:pathLst>
                  <a:path w="812800" h="805333">
                    <a:moveTo>
                      <a:pt x="406400" y="0"/>
                    </a:moveTo>
                    <a:cubicBezTo>
                      <a:pt x="181951" y="0"/>
                      <a:pt x="0" y="180280"/>
                      <a:pt x="0" y="402667"/>
                    </a:cubicBezTo>
                    <a:cubicBezTo>
                      <a:pt x="0" y="625053"/>
                      <a:pt x="181951" y="805333"/>
                      <a:pt x="406400" y="805333"/>
                    </a:cubicBezTo>
                    <a:cubicBezTo>
                      <a:pt x="630849" y="805333"/>
                      <a:pt x="812800" y="625053"/>
                      <a:pt x="812800" y="402667"/>
                    </a:cubicBezTo>
                    <a:cubicBezTo>
                      <a:pt x="812800" y="180280"/>
                      <a:pt x="630849" y="0"/>
                      <a:pt x="406400" y="0"/>
                    </a:cubicBezTo>
                    <a:close/>
                  </a:path>
                </a:pathLst>
              </a:custGeom>
              <a:solidFill>
                <a:srgbClr val="FD05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91" name="TextBox 73">
                <a:extLst>
                  <a:ext uri="{FF2B5EF4-FFF2-40B4-BE49-F238E27FC236}">
                    <a16:creationId xmlns:a16="http://schemas.microsoft.com/office/drawing/2014/main" id="{FC491205-4D12-671B-61FB-0DEAE4A71F6F}"/>
                  </a:ext>
                </a:extLst>
              </p:cNvPr>
              <p:cNvSpPr txBox="1"/>
              <p:nvPr/>
            </p:nvSpPr>
            <p:spPr>
              <a:xfrm>
                <a:off x="76200" y="37400"/>
                <a:ext cx="660400" cy="692433"/>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38" name="Group 74">
              <a:extLst>
                <a:ext uri="{FF2B5EF4-FFF2-40B4-BE49-F238E27FC236}">
                  <a16:creationId xmlns:a16="http://schemas.microsoft.com/office/drawing/2014/main" id="{69425C1A-16FB-16D1-A8B2-E79C08310E95}"/>
                </a:ext>
              </a:extLst>
            </p:cNvPr>
            <p:cNvGrpSpPr/>
            <p:nvPr/>
          </p:nvGrpSpPr>
          <p:grpSpPr>
            <a:xfrm>
              <a:off x="14666351" y="7253892"/>
              <a:ext cx="81152" cy="80407"/>
              <a:chOff x="0" y="0"/>
              <a:chExt cx="812800" cy="805333"/>
            </a:xfrm>
          </p:grpSpPr>
          <p:sp>
            <p:nvSpPr>
              <p:cNvPr id="288" name="Freeform 75">
                <a:extLst>
                  <a:ext uri="{FF2B5EF4-FFF2-40B4-BE49-F238E27FC236}">
                    <a16:creationId xmlns:a16="http://schemas.microsoft.com/office/drawing/2014/main" id="{8F42C057-5795-7620-582F-51E09F6E08D6}"/>
                  </a:ext>
                </a:extLst>
              </p:cNvPr>
              <p:cNvSpPr/>
              <p:nvPr/>
            </p:nvSpPr>
            <p:spPr>
              <a:xfrm>
                <a:off x="0" y="0"/>
                <a:ext cx="812800" cy="805333"/>
              </a:xfrm>
              <a:custGeom>
                <a:avLst/>
                <a:gdLst/>
                <a:ahLst/>
                <a:cxnLst/>
                <a:rect l="l" t="t" r="r" b="b"/>
                <a:pathLst>
                  <a:path w="812800" h="805333">
                    <a:moveTo>
                      <a:pt x="406400" y="0"/>
                    </a:moveTo>
                    <a:cubicBezTo>
                      <a:pt x="181951" y="0"/>
                      <a:pt x="0" y="180280"/>
                      <a:pt x="0" y="402667"/>
                    </a:cubicBezTo>
                    <a:cubicBezTo>
                      <a:pt x="0" y="625053"/>
                      <a:pt x="181951" y="805333"/>
                      <a:pt x="406400" y="805333"/>
                    </a:cubicBezTo>
                    <a:cubicBezTo>
                      <a:pt x="630849" y="805333"/>
                      <a:pt x="812800" y="625053"/>
                      <a:pt x="812800" y="402667"/>
                    </a:cubicBezTo>
                    <a:cubicBezTo>
                      <a:pt x="812800" y="180280"/>
                      <a:pt x="630849" y="0"/>
                      <a:pt x="406400" y="0"/>
                    </a:cubicBezTo>
                    <a:close/>
                  </a:path>
                </a:pathLst>
              </a:custGeom>
              <a:solidFill>
                <a:srgbClr val="FD05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89" name="TextBox 76">
                <a:extLst>
                  <a:ext uri="{FF2B5EF4-FFF2-40B4-BE49-F238E27FC236}">
                    <a16:creationId xmlns:a16="http://schemas.microsoft.com/office/drawing/2014/main" id="{28D6F7E0-D037-616F-CA49-55D2FF009966}"/>
                  </a:ext>
                </a:extLst>
              </p:cNvPr>
              <p:cNvSpPr txBox="1"/>
              <p:nvPr/>
            </p:nvSpPr>
            <p:spPr>
              <a:xfrm>
                <a:off x="76200" y="37400"/>
                <a:ext cx="660400" cy="692433"/>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39" name="Group 77">
              <a:extLst>
                <a:ext uri="{FF2B5EF4-FFF2-40B4-BE49-F238E27FC236}">
                  <a16:creationId xmlns:a16="http://schemas.microsoft.com/office/drawing/2014/main" id="{AD52F55D-89CD-8555-3E97-F778F5A4F67A}"/>
                </a:ext>
              </a:extLst>
            </p:cNvPr>
            <p:cNvGrpSpPr/>
            <p:nvPr/>
          </p:nvGrpSpPr>
          <p:grpSpPr>
            <a:xfrm>
              <a:off x="13894950" y="6678760"/>
              <a:ext cx="78894" cy="78169"/>
              <a:chOff x="0" y="0"/>
              <a:chExt cx="812800" cy="805333"/>
            </a:xfrm>
          </p:grpSpPr>
          <p:sp>
            <p:nvSpPr>
              <p:cNvPr id="286" name="Freeform 78">
                <a:extLst>
                  <a:ext uri="{FF2B5EF4-FFF2-40B4-BE49-F238E27FC236}">
                    <a16:creationId xmlns:a16="http://schemas.microsoft.com/office/drawing/2014/main" id="{670CA241-E116-DD5D-8A41-020D8E0395DF}"/>
                  </a:ext>
                </a:extLst>
              </p:cNvPr>
              <p:cNvSpPr/>
              <p:nvPr/>
            </p:nvSpPr>
            <p:spPr>
              <a:xfrm>
                <a:off x="0" y="0"/>
                <a:ext cx="812800" cy="805333"/>
              </a:xfrm>
              <a:custGeom>
                <a:avLst/>
                <a:gdLst/>
                <a:ahLst/>
                <a:cxnLst/>
                <a:rect l="l" t="t" r="r" b="b"/>
                <a:pathLst>
                  <a:path w="812800" h="805333">
                    <a:moveTo>
                      <a:pt x="406400" y="0"/>
                    </a:moveTo>
                    <a:cubicBezTo>
                      <a:pt x="181951" y="0"/>
                      <a:pt x="0" y="180280"/>
                      <a:pt x="0" y="402667"/>
                    </a:cubicBezTo>
                    <a:cubicBezTo>
                      <a:pt x="0" y="625053"/>
                      <a:pt x="181951" y="805333"/>
                      <a:pt x="406400" y="805333"/>
                    </a:cubicBezTo>
                    <a:cubicBezTo>
                      <a:pt x="630849" y="805333"/>
                      <a:pt x="812800" y="625053"/>
                      <a:pt x="812800" y="402667"/>
                    </a:cubicBezTo>
                    <a:cubicBezTo>
                      <a:pt x="812800" y="180280"/>
                      <a:pt x="630849" y="0"/>
                      <a:pt x="406400" y="0"/>
                    </a:cubicBezTo>
                    <a:close/>
                  </a:path>
                </a:pathLst>
              </a:custGeom>
              <a:solidFill>
                <a:srgbClr val="FD05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87" name="TextBox 79">
                <a:extLst>
                  <a:ext uri="{FF2B5EF4-FFF2-40B4-BE49-F238E27FC236}">
                    <a16:creationId xmlns:a16="http://schemas.microsoft.com/office/drawing/2014/main" id="{8760610F-5B32-60AE-71D0-4EEA56AF248C}"/>
                  </a:ext>
                </a:extLst>
              </p:cNvPr>
              <p:cNvSpPr txBox="1"/>
              <p:nvPr/>
            </p:nvSpPr>
            <p:spPr>
              <a:xfrm>
                <a:off x="76200" y="37400"/>
                <a:ext cx="660400" cy="692433"/>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40" name="Group 80">
              <a:extLst>
                <a:ext uri="{FF2B5EF4-FFF2-40B4-BE49-F238E27FC236}">
                  <a16:creationId xmlns:a16="http://schemas.microsoft.com/office/drawing/2014/main" id="{CF8E4580-79EB-A431-C809-A35FD5A590F4}"/>
                </a:ext>
              </a:extLst>
            </p:cNvPr>
            <p:cNvGrpSpPr/>
            <p:nvPr/>
          </p:nvGrpSpPr>
          <p:grpSpPr>
            <a:xfrm>
              <a:off x="14387435" y="6896212"/>
              <a:ext cx="88458" cy="87646"/>
              <a:chOff x="0" y="0"/>
              <a:chExt cx="812800" cy="805333"/>
            </a:xfrm>
          </p:grpSpPr>
          <p:sp>
            <p:nvSpPr>
              <p:cNvPr id="284" name="Freeform 81">
                <a:extLst>
                  <a:ext uri="{FF2B5EF4-FFF2-40B4-BE49-F238E27FC236}">
                    <a16:creationId xmlns:a16="http://schemas.microsoft.com/office/drawing/2014/main" id="{485C9707-6E61-3FCD-95D5-31250D869B3C}"/>
                  </a:ext>
                </a:extLst>
              </p:cNvPr>
              <p:cNvSpPr/>
              <p:nvPr/>
            </p:nvSpPr>
            <p:spPr>
              <a:xfrm>
                <a:off x="0" y="0"/>
                <a:ext cx="812800" cy="805333"/>
              </a:xfrm>
              <a:custGeom>
                <a:avLst/>
                <a:gdLst/>
                <a:ahLst/>
                <a:cxnLst/>
                <a:rect l="l" t="t" r="r" b="b"/>
                <a:pathLst>
                  <a:path w="812800" h="805333">
                    <a:moveTo>
                      <a:pt x="406400" y="0"/>
                    </a:moveTo>
                    <a:cubicBezTo>
                      <a:pt x="181951" y="0"/>
                      <a:pt x="0" y="180280"/>
                      <a:pt x="0" y="402667"/>
                    </a:cubicBezTo>
                    <a:cubicBezTo>
                      <a:pt x="0" y="625053"/>
                      <a:pt x="181951" y="805333"/>
                      <a:pt x="406400" y="805333"/>
                    </a:cubicBezTo>
                    <a:cubicBezTo>
                      <a:pt x="630849" y="805333"/>
                      <a:pt x="812800" y="625053"/>
                      <a:pt x="812800" y="402667"/>
                    </a:cubicBezTo>
                    <a:cubicBezTo>
                      <a:pt x="812800" y="180280"/>
                      <a:pt x="630849" y="0"/>
                      <a:pt x="406400" y="0"/>
                    </a:cubicBezTo>
                    <a:close/>
                  </a:path>
                </a:pathLst>
              </a:custGeom>
              <a:solidFill>
                <a:srgbClr val="FD05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85" name="TextBox 82">
                <a:extLst>
                  <a:ext uri="{FF2B5EF4-FFF2-40B4-BE49-F238E27FC236}">
                    <a16:creationId xmlns:a16="http://schemas.microsoft.com/office/drawing/2014/main" id="{055AF6C6-51C8-0EDE-A305-90A72FE8FBB3}"/>
                  </a:ext>
                </a:extLst>
              </p:cNvPr>
              <p:cNvSpPr txBox="1"/>
              <p:nvPr/>
            </p:nvSpPr>
            <p:spPr>
              <a:xfrm>
                <a:off x="76200" y="37400"/>
                <a:ext cx="660400" cy="692433"/>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41" name="Group 83">
              <a:extLst>
                <a:ext uri="{FF2B5EF4-FFF2-40B4-BE49-F238E27FC236}">
                  <a16:creationId xmlns:a16="http://schemas.microsoft.com/office/drawing/2014/main" id="{0B38A101-2F00-0E0D-95E4-F5DE20DC3C5F}"/>
                </a:ext>
              </a:extLst>
            </p:cNvPr>
            <p:cNvGrpSpPr/>
            <p:nvPr/>
          </p:nvGrpSpPr>
          <p:grpSpPr>
            <a:xfrm>
              <a:off x="14721540" y="7121691"/>
              <a:ext cx="77890" cy="77174"/>
              <a:chOff x="0" y="0"/>
              <a:chExt cx="812800" cy="805333"/>
            </a:xfrm>
          </p:grpSpPr>
          <p:sp>
            <p:nvSpPr>
              <p:cNvPr id="282" name="Freeform 84">
                <a:extLst>
                  <a:ext uri="{FF2B5EF4-FFF2-40B4-BE49-F238E27FC236}">
                    <a16:creationId xmlns:a16="http://schemas.microsoft.com/office/drawing/2014/main" id="{A6760D1A-659E-2F34-FAE6-3500DA596F72}"/>
                  </a:ext>
                </a:extLst>
              </p:cNvPr>
              <p:cNvSpPr/>
              <p:nvPr/>
            </p:nvSpPr>
            <p:spPr>
              <a:xfrm>
                <a:off x="0" y="0"/>
                <a:ext cx="812800" cy="805333"/>
              </a:xfrm>
              <a:custGeom>
                <a:avLst/>
                <a:gdLst/>
                <a:ahLst/>
                <a:cxnLst/>
                <a:rect l="l" t="t" r="r" b="b"/>
                <a:pathLst>
                  <a:path w="812800" h="805333">
                    <a:moveTo>
                      <a:pt x="406400" y="0"/>
                    </a:moveTo>
                    <a:cubicBezTo>
                      <a:pt x="181951" y="0"/>
                      <a:pt x="0" y="180280"/>
                      <a:pt x="0" y="402667"/>
                    </a:cubicBezTo>
                    <a:cubicBezTo>
                      <a:pt x="0" y="625053"/>
                      <a:pt x="181951" y="805333"/>
                      <a:pt x="406400" y="805333"/>
                    </a:cubicBezTo>
                    <a:cubicBezTo>
                      <a:pt x="630849" y="805333"/>
                      <a:pt x="812800" y="625053"/>
                      <a:pt x="812800" y="402667"/>
                    </a:cubicBezTo>
                    <a:cubicBezTo>
                      <a:pt x="812800" y="180280"/>
                      <a:pt x="630849" y="0"/>
                      <a:pt x="406400" y="0"/>
                    </a:cubicBezTo>
                    <a:close/>
                  </a:path>
                </a:pathLst>
              </a:custGeom>
              <a:solidFill>
                <a:srgbClr val="FD05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83" name="TextBox 85">
                <a:extLst>
                  <a:ext uri="{FF2B5EF4-FFF2-40B4-BE49-F238E27FC236}">
                    <a16:creationId xmlns:a16="http://schemas.microsoft.com/office/drawing/2014/main" id="{8C32E326-919A-0506-A5D0-65725CF6A1DF}"/>
                  </a:ext>
                </a:extLst>
              </p:cNvPr>
              <p:cNvSpPr txBox="1"/>
              <p:nvPr/>
            </p:nvSpPr>
            <p:spPr>
              <a:xfrm>
                <a:off x="76200" y="37400"/>
                <a:ext cx="660400" cy="692433"/>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42" name="Group 86">
              <a:extLst>
                <a:ext uri="{FF2B5EF4-FFF2-40B4-BE49-F238E27FC236}">
                  <a16:creationId xmlns:a16="http://schemas.microsoft.com/office/drawing/2014/main" id="{D5F81A1B-8B23-3C44-A03F-D484245E40D0}"/>
                </a:ext>
              </a:extLst>
            </p:cNvPr>
            <p:cNvGrpSpPr/>
            <p:nvPr/>
          </p:nvGrpSpPr>
          <p:grpSpPr>
            <a:xfrm>
              <a:off x="13637404" y="5735638"/>
              <a:ext cx="70192" cy="69547"/>
              <a:chOff x="0" y="-13"/>
              <a:chExt cx="812800" cy="805326"/>
            </a:xfrm>
          </p:grpSpPr>
          <p:sp>
            <p:nvSpPr>
              <p:cNvPr id="280" name="Freeform 87">
                <a:extLst>
                  <a:ext uri="{FF2B5EF4-FFF2-40B4-BE49-F238E27FC236}">
                    <a16:creationId xmlns:a16="http://schemas.microsoft.com/office/drawing/2014/main" id="{6825E54E-1DA9-F981-105B-8D334FFB0A0C}"/>
                  </a:ext>
                </a:extLst>
              </p:cNvPr>
              <p:cNvSpPr/>
              <p:nvPr/>
            </p:nvSpPr>
            <p:spPr>
              <a:xfrm>
                <a:off x="0" y="-13"/>
                <a:ext cx="812800" cy="805326"/>
              </a:xfrm>
              <a:custGeom>
                <a:avLst/>
                <a:gdLst/>
                <a:ahLst/>
                <a:cxnLst/>
                <a:rect l="l" t="t" r="r" b="b"/>
                <a:pathLst>
                  <a:path w="812800" h="805333">
                    <a:moveTo>
                      <a:pt x="406400" y="0"/>
                    </a:moveTo>
                    <a:cubicBezTo>
                      <a:pt x="181951" y="0"/>
                      <a:pt x="0" y="180280"/>
                      <a:pt x="0" y="402667"/>
                    </a:cubicBezTo>
                    <a:cubicBezTo>
                      <a:pt x="0" y="625053"/>
                      <a:pt x="181951" y="805333"/>
                      <a:pt x="406400" y="805333"/>
                    </a:cubicBezTo>
                    <a:cubicBezTo>
                      <a:pt x="630849" y="805333"/>
                      <a:pt x="812800" y="625053"/>
                      <a:pt x="812800" y="402667"/>
                    </a:cubicBezTo>
                    <a:cubicBezTo>
                      <a:pt x="812800" y="180280"/>
                      <a:pt x="630849" y="0"/>
                      <a:pt x="406400" y="0"/>
                    </a:cubicBezTo>
                    <a:close/>
                  </a:path>
                </a:pathLst>
              </a:custGeom>
              <a:solidFill>
                <a:srgbClr val="2805FD"/>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81" name="TextBox 88">
                <a:extLst>
                  <a:ext uri="{FF2B5EF4-FFF2-40B4-BE49-F238E27FC236}">
                    <a16:creationId xmlns:a16="http://schemas.microsoft.com/office/drawing/2014/main" id="{D0629491-6DC8-D012-D096-D746CD403FA9}"/>
                  </a:ext>
                </a:extLst>
              </p:cNvPr>
              <p:cNvSpPr txBox="1"/>
              <p:nvPr/>
            </p:nvSpPr>
            <p:spPr>
              <a:xfrm>
                <a:off x="76200" y="37400"/>
                <a:ext cx="660400" cy="692433"/>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43" name="Group 89">
              <a:extLst>
                <a:ext uri="{FF2B5EF4-FFF2-40B4-BE49-F238E27FC236}">
                  <a16:creationId xmlns:a16="http://schemas.microsoft.com/office/drawing/2014/main" id="{49C44279-AC7D-6FD2-6E94-1011C0ECAC3B}"/>
                </a:ext>
              </a:extLst>
            </p:cNvPr>
            <p:cNvGrpSpPr/>
            <p:nvPr/>
          </p:nvGrpSpPr>
          <p:grpSpPr>
            <a:xfrm>
              <a:off x="13714148" y="5716946"/>
              <a:ext cx="70192" cy="69548"/>
              <a:chOff x="0" y="0"/>
              <a:chExt cx="812800" cy="805333"/>
            </a:xfrm>
            <a:solidFill>
              <a:srgbClr val="FFFF00"/>
            </a:solidFill>
          </p:grpSpPr>
          <p:sp>
            <p:nvSpPr>
              <p:cNvPr id="278" name="Freeform 90">
                <a:extLst>
                  <a:ext uri="{FF2B5EF4-FFF2-40B4-BE49-F238E27FC236}">
                    <a16:creationId xmlns:a16="http://schemas.microsoft.com/office/drawing/2014/main" id="{AF98F191-20BD-F340-3FAA-03F49746D88A}"/>
                  </a:ext>
                </a:extLst>
              </p:cNvPr>
              <p:cNvSpPr/>
              <p:nvPr/>
            </p:nvSpPr>
            <p:spPr>
              <a:xfrm>
                <a:off x="0" y="0"/>
                <a:ext cx="812800" cy="805333"/>
              </a:xfrm>
              <a:custGeom>
                <a:avLst/>
                <a:gdLst/>
                <a:ahLst/>
                <a:cxnLst/>
                <a:rect l="l" t="t" r="r" b="b"/>
                <a:pathLst>
                  <a:path w="812800" h="805333">
                    <a:moveTo>
                      <a:pt x="406400" y="0"/>
                    </a:moveTo>
                    <a:cubicBezTo>
                      <a:pt x="181951" y="0"/>
                      <a:pt x="0" y="180280"/>
                      <a:pt x="0" y="402667"/>
                    </a:cubicBezTo>
                    <a:cubicBezTo>
                      <a:pt x="0" y="625053"/>
                      <a:pt x="181951" y="805333"/>
                      <a:pt x="406400" y="805333"/>
                    </a:cubicBezTo>
                    <a:cubicBezTo>
                      <a:pt x="630849" y="805333"/>
                      <a:pt x="812800" y="625053"/>
                      <a:pt x="812800" y="402667"/>
                    </a:cubicBezTo>
                    <a:cubicBezTo>
                      <a:pt x="812800" y="180280"/>
                      <a:pt x="630849" y="0"/>
                      <a:pt x="406400" y="0"/>
                    </a:cubicBezTo>
                    <a:close/>
                  </a:path>
                </a:pathLst>
              </a:custGeom>
              <a:gr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79" name="TextBox 91">
                <a:extLst>
                  <a:ext uri="{FF2B5EF4-FFF2-40B4-BE49-F238E27FC236}">
                    <a16:creationId xmlns:a16="http://schemas.microsoft.com/office/drawing/2014/main" id="{7743E09C-93B0-202A-5385-CAF7B8B7A67D}"/>
                  </a:ext>
                </a:extLst>
              </p:cNvPr>
              <p:cNvSpPr txBox="1"/>
              <p:nvPr/>
            </p:nvSpPr>
            <p:spPr>
              <a:xfrm>
                <a:off x="76200" y="37400"/>
                <a:ext cx="660400" cy="692433"/>
              </a:xfrm>
              <a:prstGeom prst="rect">
                <a:avLst/>
              </a:prstGeom>
              <a:grpFill/>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44" name="Group 92">
              <a:extLst>
                <a:ext uri="{FF2B5EF4-FFF2-40B4-BE49-F238E27FC236}">
                  <a16:creationId xmlns:a16="http://schemas.microsoft.com/office/drawing/2014/main" id="{9E259D66-19D6-8906-BF49-9A98AD00A061}"/>
                </a:ext>
              </a:extLst>
            </p:cNvPr>
            <p:cNvGrpSpPr/>
            <p:nvPr/>
          </p:nvGrpSpPr>
          <p:grpSpPr>
            <a:xfrm>
              <a:off x="3896465" y="5382429"/>
              <a:ext cx="271524" cy="178655"/>
              <a:chOff x="-866004" y="38100"/>
              <a:chExt cx="1602604" cy="1054470"/>
            </a:xfrm>
          </p:grpSpPr>
          <p:sp>
            <p:nvSpPr>
              <p:cNvPr id="276" name="Freeform 93">
                <a:extLst>
                  <a:ext uri="{FF2B5EF4-FFF2-40B4-BE49-F238E27FC236}">
                    <a16:creationId xmlns:a16="http://schemas.microsoft.com/office/drawing/2014/main" id="{AE6BE025-2C80-96CC-3341-2FA4AF6E540F}"/>
                  </a:ext>
                </a:extLst>
              </p:cNvPr>
              <p:cNvSpPr/>
              <p:nvPr/>
            </p:nvSpPr>
            <p:spPr>
              <a:xfrm>
                <a:off x="-866004" y="279770"/>
                <a:ext cx="812797"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77" name="TextBox 94">
                <a:extLst>
                  <a:ext uri="{FF2B5EF4-FFF2-40B4-BE49-F238E27FC236}">
                    <a16:creationId xmlns:a16="http://schemas.microsoft.com/office/drawing/2014/main" id="{B14C1F7D-F831-7F94-F79F-9878371D17BF}"/>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45" name="Group 95">
              <a:extLst>
                <a:ext uri="{FF2B5EF4-FFF2-40B4-BE49-F238E27FC236}">
                  <a16:creationId xmlns:a16="http://schemas.microsoft.com/office/drawing/2014/main" id="{4458D97A-057E-C435-A470-C6814AA7687D}"/>
                </a:ext>
              </a:extLst>
            </p:cNvPr>
            <p:cNvGrpSpPr/>
            <p:nvPr/>
          </p:nvGrpSpPr>
          <p:grpSpPr>
            <a:xfrm>
              <a:off x="3896465" y="6060651"/>
              <a:ext cx="271524" cy="187140"/>
              <a:chOff x="-866004" y="38100"/>
              <a:chExt cx="1602604" cy="1104549"/>
            </a:xfrm>
          </p:grpSpPr>
          <p:sp>
            <p:nvSpPr>
              <p:cNvPr id="274" name="Freeform 96">
                <a:extLst>
                  <a:ext uri="{FF2B5EF4-FFF2-40B4-BE49-F238E27FC236}">
                    <a16:creationId xmlns:a16="http://schemas.microsoft.com/office/drawing/2014/main" id="{7D3944CE-1C8A-BB97-FF91-C820A9576C3C}"/>
                  </a:ext>
                </a:extLst>
              </p:cNvPr>
              <p:cNvSpPr/>
              <p:nvPr/>
            </p:nvSpPr>
            <p:spPr>
              <a:xfrm>
                <a:off x="-866004" y="329851"/>
                <a:ext cx="812797" cy="81279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black"/>
                  </a:solidFill>
                  <a:effectLst/>
                  <a:uLnTx/>
                  <a:uFillTx/>
                </a:endParaRPr>
              </a:p>
            </p:txBody>
          </p:sp>
          <p:sp>
            <p:nvSpPr>
              <p:cNvPr id="275" name="TextBox 97">
                <a:extLst>
                  <a:ext uri="{FF2B5EF4-FFF2-40B4-BE49-F238E27FC236}">
                    <a16:creationId xmlns:a16="http://schemas.microsoft.com/office/drawing/2014/main" id="{2EDB3A94-8D31-AB49-115B-88B462D24BD5}"/>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46" name="Group 98">
              <a:extLst>
                <a:ext uri="{FF2B5EF4-FFF2-40B4-BE49-F238E27FC236}">
                  <a16:creationId xmlns:a16="http://schemas.microsoft.com/office/drawing/2014/main" id="{CB3DD258-1BD8-9B6A-5963-43FBC0299E11}"/>
                </a:ext>
              </a:extLst>
            </p:cNvPr>
            <p:cNvGrpSpPr/>
            <p:nvPr/>
          </p:nvGrpSpPr>
          <p:grpSpPr>
            <a:xfrm>
              <a:off x="3896465" y="6899740"/>
              <a:ext cx="271524" cy="315022"/>
              <a:chOff x="-866004" y="38100"/>
              <a:chExt cx="1602604" cy="1859340"/>
            </a:xfrm>
          </p:grpSpPr>
          <p:sp>
            <p:nvSpPr>
              <p:cNvPr id="272" name="Freeform 99">
                <a:extLst>
                  <a:ext uri="{FF2B5EF4-FFF2-40B4-BE49-F238E27FC236}">
                    <a16:creationId xmlns:a16="http://schemas.microsoft.com/office/drawing/2014/main" id="{EF2B4AF0-83BB-2869-4FCA-51FEFF0A216D}"/>
                  </a:ext>
                </a:extLst>
              </p:cNvPr>
              <p:cNvSpPr/>
              <p:nvPr/>
            </p:nvSpPr>
            <p:spPr>
              <a:xfrm>
                <a:off x="-866004" y="1084641"/>
                <a:ext cx="812797" cy="81279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73" name="TextBox 100">
                <a:extLst>
                  <a:ext uri="{FF2B5EF4-FFF2-40B4-BE49-F238E27FC236}">
                    <a16:creationId xmlns:a16="http://schemas.microsoft.com/office/drawing/2014/main" id="{30ACB69D-DE1E-52D6-1E8B-8B213EF6B28A}"/>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247" name="Freeform 101">
              <a:extLst>
                <a:ext uri="{FF2B5EF4-FFF2-40B4-BE49-F238E27FC236}">
                  <a16:creationId xmlns:a16="http://schemas.microsoft.com/office/drawing/2014/main" id="{407DB372-C9ED-9AC9-AEE3-F2053C1236D6}"/>
                </a:ext>
              </a:extLst>
            </p:cNvPr>
            <p:cNvSpPr/>
            <p:nvPr/>
          </p:nvSpPr>
          <p:spPr>
            <a:xfrm>
              <a:off x="9892611" y="5468723"/>
              <a:ext cx="147241" cy="147242"/>
            </a:xfrm>
            <a:custGeom>
              <a:avLst/>
              <a:gdLst/>
              <a:ahLst/>
              <a:cxnLst/>
              <a:rect l="l" t="t" r="r" b="b"/>
              <a:pathLst>
                <a:path w="147242" h="147242">
                  <a:moveTo>
                    <a:pt x="0" y="0"/>
                  </a:moveTo>
                  <a:lnTo>
                    <a:pt x="147242" y="0"/>
                  </a:lnTo>
                  <a:lnTo>
                    <a:pt x="147242" y="147242"/>
                  </a:lnTo>
                  <a:lnTo>
                    <a:pt x="0" y="147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black"/>
                </a:solidFill>
                <a:effectLst/>
                <a:uLnTx/>
                <a:uFillTx/>
              </a:endParaRPr>
            </a:p>
          </p:txBody>
        </p:sp>
        <p:sp>
          <p:nvSpPr>
            <p:cNvPr id="248" name="TextBox 105">
              <a:extLst>
                <a:ext uri="{FF2B5EF4-FFF2-40B4-BE49-F238E27FC236}">
                  <a16:creationId xmlns:a16="http://schemas.microsoft.com/office/drawing/2014/main" id="{EE40681C-B7CC-489A-1351-CBF466F6AB30}"/>
                </a:ext>
              </a:extLst>
            </p:cNvPr>
            <p:cNvSpPr txBox="1"/>
            <p:nvPr/>
          </p:nvSpPr>
          <p:spPr>
            <a:xfrm>
              <a:off x="2316833" y="3998651"/>
              <a:ext cx="2745392" cy="358174"/>
            </a:xfrm>
            <a:prstGeom prst="rect">
              <a:avLst/>
            </a:prstGeom>
          </p:spPr>
          <p:txBody>
            <a:bodyPr lIns="0" tIns="0" rIns="0" bIns="0" rtlCol="0" anchor="t">
              <a:spAutoFit/>
            </a:bodyPr>
            <a:lstStyle/>
            <a:p>
              <a:pPr marL="0" marR="0" lvl="1" indent="0" defTabSz="914400" eaLnBrk="1" fontAlgn="auto" latinLnBrk="0" hangingPunct="1">
                <a:lnSpc>
                  <a:spcPts val="2992"/>
                </a:lnSpc>
                <a:spcBef>
                  <a:spcPct val="0"/>
                </a:spcBef>
                <a:spcAft>
                  <a:spcPts val="0"/>
                </a:spcAft>
                <a:buClrTx/>
                <a:buSzTx/>
                <a:buFontTx/>
                <a:buNone/>
                <a:tabLst/>
                <a:defRPr/>
              </a:pPr>
              <a:r>
                <a:rPr kumimoji="0" lang="en-US" sz="2168" b="0" i="0" u="none" strike="noStrike" kern="0" cap="none" spc="212" normalizeH="0" baseline="0" noProof="0" dirty="0" err="1">
                  <a:ln>
                    <a:noFill/>
                  </a:ln>
                  <a:solidFill>
                    <a:srgbClr val="000000"/>
                  </a:solidFill>
                  <a:effectLst/>
                  <a:uLnTx/>
                  <a:uFillTx/>
                  <a:latin typeface="Montserrat Classic Bold"/>
                </a:rPr>
                <a:t>Senaryo</a:t>
              </a:r>
              <a:r>
                <a:rPr kumimoji="0" lang="en-US" sz="2168" b="0" i="0" u="none" strike="noStrike" kern="0" cap="none" spc="212" normalizeH="0" baseline="0" noProof="0" dirty="0">
                  <a:ln>
                    <a:noFill/>
                  </a:ln>
                  <a:solidFill>
                    <a:srgbClr val="000000"/>
                  </a:solidFill>
                  <a:effectLst/>
                  <a:uLnTx/>
                  <a:uFillTx/>
                  <a:latin typeface="Montserrat Classic Bold"/>
                </a:rPr>
                <a:t> 1</a:t>
              </a:r>
            </a:p>
          </p:txBody>
        </p:sp>
        <p:sp>
          <p:nvSpPr>
            <p:cNvPr id="249" name="TextBox 106">
              <a:extLst>
                <a:ext uri="{FF2B5EF4-FFF2-40B4-BE49-F238E27FC236}">
                  <a16:creationId xmlns:a16="http://schemas.microsoft.com/office/drawing/2014/main" id="{EB5EE0AA-C279-27D7-0416-413B890894F5}"/>
                </a:ext>
              </a:extLst>
            </p:cNvPr>
            <p:cNvSpPr txBox="1"/>
            <p:nvPr/>
          </p:nvSpPr>
          <p:spPr>
            <a:xfrm>
              <a:off x="2316833" y="4492860"/>
              <a:ext cx="3605951" cy="387570"/>
            </a:xfrm>
            <a:prstGeom prst="rect">
              <a:avLst/>
            </a:prstGeom>
          </p:spPr>
          <p:txBody>
            <a:bodyPr wrap="square" lIns="0" tIns="0" rIns="0" bIns="0" rtlCol="0" anchor="t">
              <a:spAutoFit/>
            </a:bodyPr>
            <a:lstStyle/>
            <a:p>
              <a:pPr marL="0" marR="0" lvl="0" indent="0" defTabSz="914400" eaLnBrk="1" fontAlgn="auto" latinLnBrk="0" hangingPunct="1">
                <a:lnSpc>
                  <a:spcPts val="2483"/>
                </a:lnSpc>
                <a:spcBef>
                  <a:spcPct val="0"/>
                </a:spcBef>
                <a:spcAft>
                  <a:spcPts val="0"/>
                </a:spcAft>
                <a:buClrTx/>
                <a:buSzTx/>
                <a:buFontTx/>
                <a:buNone/>
                <a:tabLst/>
                <a:defRPr/>
              </a:pPr>
              <a:r>
                <a:rPr kumimoji="0" lang="en-US" sz="1400" b="0" i="0" u="none" strike="noStrike" kern="0" cap="none" spc="176" normalizeH="0" baseline="0" noProof="0" dirty="0" err="1">
                  <a:ln>
                    <a:noFill/>
                  </a:ln>
                  <a:solidFill>
                    <a:srgbClr val="000000"/>
                  </a:solidFill>
                  <a:effectLst/>
                  <a:uLnTx/>
                  <a:uFillTx/>
                  <a:latin typeface="Calibri (MS)"/>
                </a:rPr>
                <a:t>Mevcut</a:t>
              </a:r>
              <a:r>
                <a:rPr kumimoji="0" lang="en-US" sz="1400" b="0" i="0" u="none" strike="noStrike" kern="0" cap="none" spc="176" normalizeH="0" baseline="0" noProof="0" dirty="0">
                  <a:ln>
                    <a:noFill/>
                  </a:ln>
                  <a:solidFill>
                    <a:srgbClr val="000000"/>
                  </a:solidFill>
                  <a:effectLst/>
                  <a:uLnTx/>
                  <a:uFillTx/>
                  <a:latin typeface="Calibri (MS)"/>
                </a:rPr>
                <a:t> </a:t>
              </a:r>
              <a:r>
                <a:rPr kumimoji="0" lang="en-US" sz="1400" b="0" i="0" u="none" strike="noStrike" kern="0" cap="none" spc="176" normalizeH="0" baseline="0" noProof="0" dirty="0" err="1">
                  <a:ln>
                    <a:noFill/>
                  </a:ln>
                  <a:solidFill>
                    <a:srgbClr val="000000"/>
                  </a:solidFill>
                  <a:effectLst/>
                  <a:uLnTx/>
                  <a:uFillTx/>
                  <a:latin typeface="Calibri (MS)"/>
                </a:rPr>
                <a:t>Şebeke</a:t>
              </a:r>
              <a:r>
                <a:rPr kumimoji="0" lang="en-US" sz="1400" b="0" i="0" u="none" strike="noStrike" kern="0" cap="none" spc="176" normalizeH="0" baseline="0" noProof="0" dirty="0">
                  <a:ln>
                    <a:noFill/>
                  </a:ln>
                  <a:solidFill>
                    <a:srgbClr val="000000"/>
                  </a:solidFill>
                  <a:effectLst/>
                  <a:uLnTx/>
                  <a:uFillTx/>
                  <a:latin typeface="Calibri (MS)"/>
                </a:rPr>
                <a:t> </a:t>
              </a:r>
              <a:r>
                <a:rPr kumimoji="0" lang="en-US" sz="1400" b="0" i="0" u="none" strike="noStrike" kern="0" cap="none" spc="176" normalizeH="0" baseline="0" noProof="0" dirty="0" err="1">
                  <a:ln>
                    <a:noFill/>
                  </a:ln>
                  <a:solidFill>
                    <a:srgbClr val="000000"/>
                  </a:solidFill>
                  <a:effectLst/>
                  <a:uLnTx/>
                  <a:uFillTx/>
                  <a:latin typeface="Calibri (MS)"/>
                </a:rPr>
                <a:t>Analizi</a:t>
              </a:r>
              <a:endParaRPr kumimoji="0" lang="en-US" sz="1400" b="0" i="0" u="none" strike="noStrike" kern="0" cap="none" spc="176" normalizeH="0" baseline="0" noProof="0" dirty="0">
                <a:ln>
                  <a:noFill/>
                </a:ln>
                <a:solidFill>
                  <a:srgbClr val="000000"/>
                </a:solidFill>
                <a:effectLst/>
                <a:uLnTx/>
                <a:uFillTx/>
                <a:latin typeface="Calibri (MS)"/>
              </a:endParaRPr>
            </a:p>
          </p:txBody>
        </p:sp>
        <p:sp>
          <p:nvSpPr>
            <p:cNvPr id="250" name="TextBox 107">
              <a:extLst>
                <a:ext uri="{FF2B5EF4-FFF2-40B4-BE49-F238E27FC236}">
                  <a16:creationId xmlns:a16="http://schemas.microsoft.com/office/drawing/2014/main" id="{F6C70F29-BBB3-595F-8588-AC788E6ABE30}"/>
                </a:ext>
              </a:extLst>
            </p:cNvPr>
            <p:cNvSpPr txBox="1"/>
            <p:nvPr/>
          </p:nvSpPr>
          <p:spPr>
            <a:xfrm>
              <a:off x="8233929" y="4026299"/>
              <a:ext cx="2745392" cy="358174"/>
            </a:xfrm>
            <a:prstGeom prst="rect">
              <a:avLst/>
            </a:prstGeom>
          </p:spPr>
          <p:txBody>
            <a:bodyPr lIns="0" tIns="0" rIns="0" bIns="0" rtlCol="0" anchor="t">
              <a:spAutoFit/>
            </a:bodyPr>
            <a:lstStyle/>
            <a:p>
              <a:pPr marL="0" marR="0" lvl="1" indent="0" defTabSz="914400" eaLnBrk="1" fontAlgn="auto" latinLnBrk="0" hangingPunct="1">
                <a:lnSpc>
                  <a:spcPts val="2992"/>
                </a:lnSpc>
                <a:spcBef>
                  <a:spcPct val="0"/>
                </a:spcBef>
                <a:spcAft>
                  <a:spcPts val="0"/>
                </a:spcAft>
                <a:buClrTx/>
                <a:buSzTx/>
                <a:buFontTx/>
                <a:buNone/>
                <a:tabLst/>
                <a:defRPr/>
              </a:pPr>
              <a:r>
                <a:rPr kumimoji="0" lang="en-US" sz="2168" b="0" i="0" u="none" strike="noStrike" kern="0" cap="none" spc="212" normalizeH="0" baseline="0" noProof="0" dirty="0" err="1">
                  <a:ln>
                    <a:noFill/>
                  </a:ln>
                  <a:solidFill>
                    <a:srgbClr val="000000"/>
                  </a:solidFill>
                  <a:effectLst/>
                  <a:uLnTx/>
                  <a:uFillTx/>
                  <a:latin typeface="Montserrat Classic Bold"/>
                </a:rPr>
                <a:t>Senaryo</a:t>
              </a:r>
              <a:r>
                <a:rPr kumimoji="0" lang="en-US" sz="2168" b="0" i="0" u="none" strike="noStrike" kern="0" cap="none" spc="212" normalizeH="0" baseline="0" noProof="0" dirty="0">
                  <a:ln>
                    <a:noFill/>
                  </a:ln>
                  <a:solidFill>
                    <a:srgbClr val="000000"/>
                  </a:solidFill>
                  <a:effectLst/>
                  <a:uLnTx/>
                  <a:uFillTx/>
                  <a:latin typeface="Montserrat Classic Bold"/>
                </a:rPr>
                <a:t> 2</a:t>
              </a:r>
            </a:p>
          </p:txBody>
        </p:sp>
        <p:sp>
          <p:nvSpPr>
            <p:cNvPr id="251" name="TextBox 108">
              <a:extLst>
                <a:ext uri="{FF2B5EF4-FFF2-40B4-BE49-F238E27FC236}">
                  <a16:creationId xmlns:a16="http://schemas.microsoft.com/office/drawing/2014/main" id="{0E356198-A379-90AF-A646-E3379814DEA2}"/>
                </a:ext>
              </a:extLst>
            </p:cNvPr>
            <p:cNvSpPr txBox="1"/>
            <p:nvPr/>
          </p:nvSpPr>
          <p:spPr>
            <a:xfrm>
              <a:off x="8139638" y="4511631"/>
              <a:ext cx="4031402" cy="593678"/>
            </a:xfrm>
            <a:prstGeom prst="rect">
              <a:avLst/>
            </a:prstGeom>
          </p:spPr>
          <p:txBody>
            <a:bodyPr wrap="square" lIns="0" tIns="0" rIns="0" bIns="0" rtlCol="0" anchor="t">
              <a:spAutoFit/>
            </a:bodyPr>
            <a:lstStyle/>
            <a:p>
              <a:pPr marL="0" marR="0" lvl="0" indent="0" defTabSz="914400" eaLnBrk="1" fontAlgn="auto" latinLnBrk="0" hangingPunct="1">
                <a:spcBef>
                  <a:spcPct val="0"/>
                </a:spcBef>
                <a:spcAft>
                  <a:spcPts val="0"/>
                </a:spcAft>
                <a:buClrTx/>
                <a:buSzTx/>
                <a:buFontTx/>
                <a:buNone/>
                <a:tabLst/>
                <a:defRPr/>
              </a:pPr>
              <a:r>
                <a:rPr kumimoji="0" lang="en-US" sz="1400" b="0" i="0" u="none" strike="noStrike" kern="0" cap="none" spc="176" normalizeH="0" baseline="0" noProof="0" dirty="0" err="1">
                  <a:ln>
                    <a:noFill/>
                  </a:ln>
                  <a:solidFill>
                    <a:srgbClr val="000000"/>
                  </a:solidFill>
                  <a:effectLst/>
                  <a:uLnTx/>
                  <a:uFillTx/>
                  <a:latin typeface="Calibri (MS)"/>
                </a:rPr>
                <a:t>Elektrikli</a:t>
              </a:r>
              <a:r>
                <a:rPr kumimoji="0" lang="en-US" sz="1400" b="0" i="0" u="none" strike="noStrike" kern="0" cap="none" spc="176" normalizeH="0" baseline="0" noProof="0" dirty="0">
                  <a:ln>
                    <a:noFill/>
                  </a:ln>
                  <a:solidFill>
                    <a:srgbClr val="000000"/>
                  </a:solidFill>
                  <a:effectLst/>
                  <a:uLnTx/>
                  <a:uFillTx/>
                  <a:latin typeface="Calibri (MS)"/>
                </a:rPr>
                <a:t> </a:t>
              </a:r>
              <a:r>
                <a:rPr kumimoji="0" lang="en-US" sz="1400" b="0" i="0" u="none" strike="noStrike" kern="0" cap="none" spc="176" normalizeH="0" baseline="0" noProof="0" dirty="0" err="1">
                  <a:ln>
                    <a:noFill/>
                  </a:ln>
                  <a:solidFill>
                    <a:srgbClr val="000000"/>
                  </a:solidFill>
                  <a:effectLst/>
                  <a:uLnTx/>
                  <a:uFillTx/>
                  <a:latin typeface="Calibri (MS)"/>
                </a:rPr>
                <a:t>Araç</a:t>
              </a:r>
              <a:r>
                <a:rPr kumimoji="0" lang="en-US" sz="1400" b="0" i="0" u="none" strike="noStrike" kern="0" cap="none" spc="176" normalizeH="0" baseline="0" noProof="0" dirty="0">
                  <a:ln>
                    <a:noFill/>
                  </a:ln>
                  <a:solidFill>
                    <a:srgbClr val="000000"/>
                  </a:solidFill>
                  <a:effectLst/>
                  <a:uLnTx/>
                  <a:uFillTx/>
                  <a:latin typeface="Calibri (MS)"/>
                </a:rPr>
                <a:t> </a:t>
              </a:r>
              <a:r>
                <a:rPr kumimoji="0" lang="en-US" sz="1400" b="0" i="0" u="none" strike="noStrike" kern="0" cap="none" spc="176" normalizeH="0" baseline="0" noProof="0" dirty="0" err="1">
                  <a:ln>
                    <a:noFill/>
                  </a:ln>
                  <a:solidFill>
                    <a:srgbClr val="000000"/>
                  </a:solidFill>
                  <a:effectLst/>
                  <a:uLnTx/>
                  <a:uFillTx/>
                  <a:latin typeface="Calibri (MS)"/>
                </a:rPr>
                <a:t>Şarj</a:t>
              </a:r>
              <a:r>
                <a:rPr kumimoji="0" lang="en-US" sz="1400" b="0" i="0" u="none" strike="noStrike" kern="0" cap="none" spc="176" normalizeH="0" baseline="0" noProof="0" dirty="0">
                  <a:ln>
                    <a:noFill/>
                  </a:ln>
                  <a:solidFill>
                    <a:srgbClr val="000000"/>
                  </a:solidFill>
                  <a:effectLst/>
                  <a:uLnTx/>
                  <a:uFillTx/>
                  <a:latin typeface="Calibri (MS)"/>
                </a:rPr>
                <a:t> </a:t>
              </a:r>
              <a:r>
                <a:rPr kumimoji="0" lang="en-US" sz="1400" b="0" i="0" u="none" strike="noStrike" kern="0" cap="none" spc="176" normalizeH="0" baseline="0" noProof="0" dirty="0" err="1">
                  <a:ln>
                    <a:noFill/>
                  </a:ln>
                  <a:solidFill>
                    <a:srgbClr val="000000"/>
                  </a:solidFill>
                  <a:effectLst/>
                  <a:uLnTx/>
                  <a:uFillTx/>
                  <a:latin typeface="Calibri (MS)"/>
                </a:rPr>
                <a:t>İstasyonları</a:t>
              </a:r>
              <a:r>
                <a:rPr kumimoji="0" lang="en-US" sz="1400" b="0" i="0" u="none" strike="noStrike" kern="0" cap="none" spc="176" normalizeH="0" baseline="0" noProof="0" dirty="0">
                  <a:ln>
                    <a:noFill/>
                  </a:ln>
                  <a:solidFill>
                    <a:srgbClr val="000000"/>
                  </a:solidFill>
                  <a:effectLst/>
                  <a:uLnTx/>
                  <a:uFillTx/>
                  <a:latin typeface="Calibri (MS)"/>
                </a:rPr>
                <a:t> </a:t>
              </a:r>
              <a:r>
                <a:rPr kumimoji="0" lang="en-US" sz="1400" b="0" i="0" u="none" strike="noStrike" kern="0" cap="none" spc="176" normalizeH="0" baseline="0" noProof="0" dirty="0" err="1">
                  <a:ln>
                    <a:noFill/>
                  </a:ln>
                  <a:solidFill>
                    <a:srgbClr val="000000"/>
                  </a:solidFill>
                  <a:effectLst/>
                  <a:uLnTx/>
                  <a:uFillTx/>
                  <a:latin typeface="Calibri (MS)"/>
                </a:rPr>
                <a:t>Entegrasyonu</a:t>
              </a:r>
              <a:endParaRPr kumimoji="0" lang="en-US" sz="1400" b="0" i="0" u="none" strike="noStrike" kern="0" cap="none" spc="176" normalizeH="0" baseline="0" noProof="0" dirty="0">
                <a:ln>
                  <a:noFill/>
                </a:ln>
                <a:solidFill>
                  <a:srgbClr val="000000"/>
                </a:solidFill>
                <a:effectLst/>
                <a:uLnTx/>
                <a:uFillTx/>
                <a:latin typeface="Calibri (MS)"/>
              </a:endParaRPr>
            </a:p>
          </p:txBody>
        </p:sp>
        <p:sp>
          <p:nvSpPr>
            <p:cNvPr id="252" name="TextBox 109">
              <a:extLst>
                <a:ext uri="{FF2B5EF4-FFF2-40B4-BE49-F238E27FC236}">
                  <a16:creationId xmlns:a16="http://schemas.microsoft.com/office/drawing/2014/main" id="{853D20B0-A2D5-FAFF-00EE-D28B09A86570}"/>
                </a:ext>
              </a:extLst>
            </p:cNvPr>
            <p:cNvSpPr txBox="1"/>
            <p:nvPr/>
          </p:nvSpPr>
          <p:spPr>
            <a:xfrm>
              <a:off x="14192098" y="4044521"/>
              <a:ext cx="2745392" cy="358174"/>
            </a:xfrm>
            <a:prstGeom prst="rect">
              <a:avLst/>
            </a:prstGeom>
          </p:spPr>
          <p:txBody>
            <a:bodyPr lIns="0" tIns="0" rIns="0" bIns="0" rtlCol="0" anchor="t">
              <a:spAutoFit/>
            </a:bodyPr>
            <a:lstStyle/>
            <a:p>
              <a:pPr marL="0" marR="0" lvl="1" indent="0" defTabSz="914400" eaLnBrk="1" fontAlgn="auto" latinLnBrk="0" hangingPunct="1">
                <a:lnSpc>
                  <a:spcPts val="2992"/>
                </a:lnSpc>
                <a:spcBef>
                  <a:spcPct val="0"/>
                </a:spcBef>
                <a:spcAft>
                  <a:spcPts val="0"/>
                </a:spcAft>
                <a:buClrTx/>
                <a:buSzTx/>
                <a:buFontTx/>
                <a:buNone/>
                <a:tabLst/>
                <a:defRPr/>
              </a:pPr>
              <a:r>
                <a:rPr kumimoji="0" lang="en-US" sz="2168" b="0" i="0" u="none" strike="noStrike" kern="0" cap="none" spc="212" normalizeH="0" baseline="0" noProof="0" dirty="0" err="1">
                  <a:ln>
                    <a:noFill/>
                  </a:ln>
                  <a:solidFill>
                    <a:srgbClr val="000000"/>
                  </a:solidFill>
                  <a:effectLst/>
                  <a:uLnTx/>
                  <a:uFillTx/>
                  <a:latin typeface="Montserrat Classic Bold"/>
                </a:rPr>
                <a:t>Senaryo</a:t>
              </a:r>
              <a:r>
                <a:rPr kumimoji="0" lang="en-US" sz="2168" b="0" i="0" u="none" strike="noStrike" kern="0" cap="none" spc="212" normalizeH="0" baseline="0" noProof="0" dirty="0">
                  <a:ln>
                    <a:noFill/>
                  </a:ln>
                  <a:solidFill>
                    <a:srgbClr val="000000"/>
                  </a:solidFill>
                  <a:effectLst/>
                  <a:uLnTx/>
                  <a:uFillTx/>
                  <a:latin typeface="Montserrat Classic Bold"/>
                </a:rPr>
                <a:t> 3</a:t>
              </a:r>
            </a:p>
          </p:txBody>
        </p:sp>
        <p:sp>
          <p:nvSpPr>
            <p:cNvPr id="253" name="TextBox 110">
              <a:extLst>
                <a:ext uri="{FF2B5EF4-FFF2-40B4-BE49-F238E27FC236}">
                  <a16:creationId xmlns:a16="http://schemas.microsoft.com/office/drawing/2014/main" id="{0B0B65A8-060D-582C-E7BC-E37AE76B7523}"/>
                </a:ext>
              </a:extLst>
            </p:cNvPr>
            <p:cNvSpPr txBox="1"/>
            <p:nvPr/>
          </p:nvSpPr>
          <p:spPr>
            <a:xfrm>
              <a:off x="14006552" y="4524555"/>
              <a:ext cx="3690826" cy="508867"/>
            </a:xfrm>
            <a:prstGeom prst="rect">
              <a:avLst/>
            </a:prstGeom>
          </p:spPr>
          <p:txBody>
            <a:bodyPr wrap="square" lIns="0" tIns="0" rIns="0" bIns="0" rtlCol="0" anchor="t">
              <a:spAutoFit/>
            </a:bodyPr>
            <a:lstStyle/>
            <a:p>
              <a:pPr marL="0" marR="0" lvl="0" indent="0" defTabSz="914400" eaLnBrk="1" fontAlgn="auto" latinLnBrk="0" hangingPunct="1">
                <a:spcBef>
                  <a:spcPct val="0"/>
                </a:spcBef>
                <a:spcAft>
                  <a:spcPts val="0"/>
                </a:spcAft>
                <a:buClrTx/>
                <a:buSzTx/>
                <a:buFontTx/>
                <a:buNone/>
                <a:tabLst/>
                <a:defRPr/>
              </a:pPr>
              <a:r>
                <a:rPr lang="tr-TR" sz="1200" kern="0" spc="173" dirty="0">
                  <a:solidFill>
                    <a:srgbClr val="000000"/>
                  </a:solidFill>
                  <a:latin typeface="Calibri (MS)"/>
                </a:rPr>
                <a:t>YEK </a:t>
              </a:r>
              <a:r>
                <a:rPr kumimoji="0" lang="en-US" sz="1200" b="0" i="0" u="none" strike="noStrike" kern="0" cap="none" spc="173" normalizeH="0" baseline="0" noProof="0" dirty="0" err="1">
                  <a:ln>
                    <a:noFill/>
                  </a:ln>
                  <a:solidFill>
                    <a:srgbClr val="000000"/>
                  </a:solidFill>
                  <a:effectLst/>
                  <a:uLnTx/>
                  <a:uFillTx/>
                  <a:latin typeface="Calibri (MS)"/>
                </a:rPr>
                <a:t>ve</a:t>
              </a:r>
              <a:r>
                <a:rPr kumimoji="0" lang="en-US" sz="1200" b="0" i="0" u="none" strike="noStrike" kern="0" cap="none" spc="173" normalizeH="0" baseline="0" noProof="0" dirty="0">
                  <a:ln>
                    <a:noFill/>
                  </a:ln>
                  <a:solidFill>
                    <a:srgbClr val="000000"/>
                  </a:solidFill>
                  <a:effectLst/>
                  <a:uLnTx/>
                  <a:uFillTx/>
                  <a:latin typeface="Calibri (MS)"/>
                </a:rPr>
                <a:t> </a:t>
              </a:r>
              <a:r>
                <a:rPr kumimoji="0" lang="tr-TR" sz="1200" b="0" i="0" u="none" strike="noStrike" kern="0" cap="none" spc="173" normalizeH="0" baseline="0" noProof="0" dirty="0">
                  <a:ln>
                    <a:noFill/>
                  </a:ln>
                  <a:solidFill>
                    <a:srgbClr val="000000"/>
                  </a:solidFill>
                  <a:effectLst/>
                  <a:uLnTx/>
                  <a:uFillTx/>
                  <a:latin typeface="Calibri (MS)"/>
                </a:rPr>
                <a:t>Enerji </a:t>
              </a:r>
              <a:r>
                <a:rPr kumimoji="0" lang="en-US" sz="1200" b="0" i="0" u="none" strike="noStrike" kern="0" cap="none" spc="173" normalizeH="0" baseline="0" noProof="0" dirty="0" err="1">
                  <a:ln>
                    <a:noFill/>
                  </a:ln>
                  <a:solidFill>
                    <a:srgbClr val="000000"/>
                  </a:solidFill>
                  <a:effectLst/>
                  <a:uLnTx/>
                  <a:uFillTx/>
                  <a:latin typeface="Calibri (MS)"/>
                </a:rPr>
                <a:t>Depolama</a:t>
              </a:r>
              <a:r>
                <a:rPr kumimoji="0" lang="en-US" sz="1200" b="0" i="0" u="none" strike="noStrike" kern="0" cap="none" spc="173" normalizeH="0" baseline="0" noProof="0" dirty="0">
                  <a:ln>
                    <a:noFill/>
                  </a:ln>
                  <a:solidFill>
                    <a:srgbClr val="000000"/>
                  </a:solidFill>
                  <a:effectLst/>
                  <a:uLnTx/>
                  <a:uFillTx/>
                  <a:latin typeface="Calibri (MS)"/>
                </a:rPr>
                <a:t> </a:t>
              </a:r>
              <a:r>
                <a:rPr kumimoji="0" lang="tr-TR" sz="1200" b="0" i="0" u="none" strike="noStrike" kern="0" cap="none" spc="173" normalizeH="0" baseline="0" noProof="0" dirty="0">
                  <a:ln>
                    <a:noFill/>
                  </a:ln>
                  <a:solidFill>
                    <a:srgbClr val="000000"/>
                  </a:solidFill>
                  <a:effectLst/>
                  <a:uLnTx/>
                  <a:uFillTx/>
                  <a:latin typeface="Calibri (MS)"/>
                </a:rPr>
                <a:t>Sistemi </a:t>
              </a:r>
              <a:r>
                <a:rPr kumimoji="0" lang="en-US" sz="1200" b="0" i="0" u="none" strike="noStrike" kern="0" cap="none" spc="173" normalizeH="0" baseline="0" noProof="0" dirty="0" err="1">
                  <a:ln>
                    <a:noFill/>
                  </a:ln>
                  <a:solidFill>
                    <a:srgbClr val="000000"/>
                  </a:solidFill>
                  <a:effectLst/>
                  <a:uLnTx/>
                  <a:uFillTx/>
                  <a:latin typeface="Calibri (MS)"/>
                </a:rPr>
                <a:t>Entegrasyonu</a:t>
              </a:r>
              <a:endParaRPr kumimoji="0" lang="en-US" sz="1200" b="0" i="0" u="none" strike="noStrike" kern="0" cap="none" spc="173" normalizeH="0" baseline="0" noProof="0" dirty="0">
                <a:ln>
                  <a:noFill/>
                </a:ln>
                <a:solidFill>
                  <a:srgbClr val="000000"/>
                </a:solidFill>
                <a:effectLst/>
                <a:uLnTx/>
                <a:uFillTx/>
                <a:latin typeface="Calibri (MS)"/>
              </a:endParaRPr>
            </a:p>
          </p:txBody>
        </p:sp>
        <p:sp>
          <p:nvSpPr>
            <p:cNvPr id="254" name="TextBox 111">
              <a:extLst>
                <a:ext uri="{FF2B5EF4-FFF2-40B4-BE49-F238E27FC236}">
                  <a16:creationId xmlns:a16="http://schemas.microsoft.com/office/drawing/2014/main" id="{2375D6FC-D1E5-7FB1-E6F6-8CC94F73798C}"/>
                </a:ext>
              </a:extLst>
            </p:cNvPr>
            <p:cNvSpPr txBox="1"/>
            <p:nvPr/>
          </p:nvSpPr>
          <p:spPr>
            <a:xfrm>
              <a:off x="4167989" y="5339099"/>
              <a:ext cx="1531255" cy="569914"/>
            </a:xfrm>
            <a:prstGeom prst="rect">
              <a:avLst/>
            </a:prstGeom>
          </p:spPr>
          <p:txBody>
            <a:bodyPr wrap="square" lIns="0" tIns="0" rIns="0" bIns="0" rtlCol="0" anchor="t">
              <a:spAutoFit/>
            </a:bodyPr>
            <a:lstStyle/>
            <a:p>
              <a:pPr marL="0" marR="0" lvl="0" indent="0" algn="just" defTabSz="914400" eaLnBrk="1" fontAlgn="auto" latinLnBrk="0" hangingPunct="1">
                <a:lnSpc>
                  <a:spcPts val="1669"/>
                </a:lnSpc>
                <a:spcBef>
                  <a:spcPct val="0"/>
                </a:spcBef>
                <a:spcAft>
                  <a:spcPts val="0"/>
                </a:spcAft>
                <a:buClrTx/>
                <a:buSzTx/>
                <a:buFontTx/>
                <a:buNone/>
                <a:tabLst/>
                <a:defRPr/>
              </a:pPr>
              <a:r>
                <a:rPr kumimoji="0" lang="tr-TR" sz="1100" b="0" i="0" u="none" strike="noStrike" kern="0" cap="none" spc="12" normalizeH="0" baseline="0" noProof="0" dirty="0">
                  <a:ln>
                    <a:noFill/>
                  </a:ln>
                  <a:solidFill>
                    <a:srgbClr val="000000"/>
                  </a:solidFill>
                  <a:effectLst/>
                  <a:uLnTx/>
                  <a:uFillTx/>
                  <a:latin typeface="Calibri (MS) Bold"/>
                </a:rPr>
                <a:t>O</a:t>
              </a:r>
              <a:r>
                <a:rPr kumimoji="0" lang="en-US" sz="1100" b="0" i="0" u="none" strike="noStrike" kern="0" cap="none" spc="12" normalizeH="0" baseline="0" noProof="0" dirty="0" err="1">
                  <a:ln>
                    <a:noFill/>
                  </a:ln>
                  <a:solidFill>
                    <a:srgbClr val="000000"/>
                  </a:solidFill>
                  <a:effectLst/>
                  <a:uLnTx/>
                  <a:uFillTx/>
                  <a:latin typeface="Calibri (MS) Bold"/>
                </a:rPr>
                <a:t>tellere</a:t>
              </a:r>
              <a:r>
                <a:rPr kumimoji="0" lang="en-US" sz="1100" b="0" i="0" u="none" strike="noStrike" kern="0" cap="none" spc="12" normalizeH="0" baseline="0" noProof="0" dirty="0">
                  <a:ln>
                    <a:noFill/>
                  </a:ln>
                  <a:solidFill>
                    <a:srgbClr val="000000"/>
                  </a:solidFill>
                  <a:effectLst/>
                  <a:uLnTx/>
                  <a:uFillTx/>
                  <a:latin typeface="Calibri (MS) Bold"/>
                </a:rPr>
                <a:t> </a:t>
              </a:r>
              <a:r>
                <a:rPr kumimoji="0" lang="en-US" sz="1100" b="0" i="0" u="none" strike="noStrike" kern="0" cap="none" spc="12" normalizeH="0" baseline="0" noProof="0" dirty="0" err="1">
                  <a:ln>
                    <a:noFill/>
                  </a:ln>
                  <a:solidFill>
                    <a:srgbClr val="000000"/>
                  </a:solidFill>
                  <a:effectLst/>
                  <a:uLnTx/>
                  <a:uFillTx/>
                  <a:latin typeface="Calibri (MS) Bold"/>
                </a:rPr>
                <a:t>ait</a:t>
              </a:r>
              <a:r>
                <a:rPr kumimoji="0" lang="en-US" sz="1100" b="0" i="0" u="none" strike="noStrike" kern="0" cap="none" spc="12" normalizeH="0" baseline="0" noProof="0" dirty="0">
                  <a:ln>
                    <a:noFill/>
                  </a:ln>
                  <a:solidFill>
                    <a:srgbClr val="000000"/>
                  </a:solidFill>
                  <a:effectLst/>
                  <a:uLnTx/>
                  <a:uFillTx/>
                  <a:latin typeface="Calibri (MS) Bold"/>
                </a:rPr>
                <a:t> </a:t>
              </a:r>
              <a:r>
                <a:rPr kumimoji="0" lang="en-US" sz="1100" b="0" i="0" u="none" strike="noStrike" kern="0" cap="none" spc="12" normalizeH="0" baseline="0" noProof="0" dirty="0" err="1">
                  <a:ln>
                    <a:noFill/>
                  </a:ln>
                  <a:solidFill>
                    <a:srgbClr val="000000"/>
                  </a:solidFill>
                  <a:effectLst/>
                  <a:uLnTx/>
                  <a:uFillTx/>
                  <a:latin typeface="Calibri (MS) Bold"/>
                </a:rPr>
                <a:t>trafo</a:t>
              </a:r>
              <a:r>
                <a:rPr kumimoji="0" lang="en-US" sz="1100" b="0" i="0" u="none" strike="noStrike" kern="0" cap="none" spc="12" normalizeH="0" baseline="0" noProof="0" dirty="0">
                  <a:ln>
                    <a:noFill/>
                  </a:ln>
                  <a:solidFill>
                    <a:srgbClr val="000000"/>
                  </a:solidFill>
                  <a:effectLst/>
                  <a:uLnTx/>
                  <a:uFillTx/>
                  <a:latin typeface="Calibri (MS) Bold"/>
                </a:rPr>
                <a:t> </a:t>
              </a:r>
              <a:r>
                <a:rPr kumimoji="0" lang="en-US" sz="1100" b="0" i="0" u="none" strike="noStrike" kern="0" cap="none" spc="12" normalizeH="0" baseline="0" noProof="0" dirty="0" err="1">
                  <a:ln>
                    <a:noFill/>
                  </a:ln>
                  <a:solidFill>
                    <a:srgbClr val="000000"/>
                  </a:solidFill>
                  <a:effectLst/>
                  <a:uLnTx/>
                  <a:uFillTx/>
                  <a:latin typeface="Calibri (MS) Bold"/>
                </a:rPr>
                <a:t>merkez</a:t>
              </a:r>
              <a:r>
                <a:rPr kumimoji="0" lang="tr-TR" sz="1100" b="0" i="0" u="none" strike="noStrike" kern="0" cap="none" spc="12" normalizeH="0" baseline="0" noProof="0" dirty="0" err="1">
                  <a:ln>
                    <a:noFill/>
                  </a:ln>
                  <a:solidFill>
                    <a:srgbClr val="000000"/>
                  </a:solidFill>
                  <a:effectLst/>
                  <a:uLnTx/>
                  <a:uFillTx/>
                  <a:latin typeface="Calibri (MS) Bold"/>
                </a:rPr>
                <a:t>ler</a:t>
              </a:r>
              <a:r>
                <a:rPr kumimoji="0" lang="en-US" sz="1100" b="0" i="0" u="none" strike="noStrike" kern="0" cap="none" spc="12" normalizeH="0" baseline="0" noProof="0" dirty="0" err="1">
                  <a:ln>
                    <a:noFill/>
                  </a:ln>
                  <a:solidFill>
                    <a:srgbClr val="000000"/>
                  </a:solidFill>
                  <a:effectLst/>
                  <a:uLnTx/>
                  <a:uFillTx/>
                  <a:latin typeface="Calibri (MS) Bold"/>
                </a:rPr>
                <a:t>i</a:t>
              </a:r>
              <a:endParaRPr kumimoji="0" lang="en-US" sz="1100" b="0" i="0" u="none" strike="noStrike" kern="0" cap="none" spc="12" normalizeH="0" baseline="0" noProof="0" dirty="0">
                <a:ln>
                  <a:noFill/>
                </a:ln>
                <a:solidFill>
                  <a:srgbClr val="000000"/>
                </a:solidFill>
                <a:effectLst/>
                <a:uLnTx/>
                <a:uFillTx/>
                <a:latin typeface="Calibri (MS) Bold"/>
              </a:endParaRPr>
            </a:p>
          </p:txBody>
        </p:sp>
        <p:sp>
          <p:nvSpPr>
            <p:cNvPr id="255" name="TextBox 112">
              <a:extLst>
                <a:ext uri="{FF2B5EF4-FFF2-40B4-BE49-F238E27FC236}">
                  <a16:creationId xmlns:a16="http://schemas.microsoft.com/office/drawing/2014/main" id="{55557160-9465-E6D0-C42B-43059CC56409}"/>
                </a:ext>
              </a:extLst>
            </p:cNvPr>
            <p:cNvSpPr txBox="1"/>
            <p:nvPr/>
          </p:nvSpPr>
          <p:spPr>
            <a:xfrm>
              <a:off x="4167989" y="6003469"/>
              <a:ext cx="1600205" cy="922941"/>
            </a:xfrm>
            <a:prstGeom prst="rect">
              <a:avLst/>
            </a:prstGeom>
          </p:spPr>
          <p:txBody>
            <a:bodyPr wrap="square" lIns="0" tIns="0" rIns="0" bIns="0" rtlCol="0" anchor="t">
              <a:spAutoFit/>
            </a:bodyPr>
            <a:lstStyle/>
            <a:p>
              <a:pPr marL="0" marR="0" lvl="0" indent="0" algn="just" defTabSz="914400" eaLnBrk="1" fontAlgn="auto" latinLnBrk="0" hangingPunct="1">
                <a:lnSpc>
                  <a:spcPts val="1788"/>
                </a:lnSpc>
                <a:spcBef>
                  <a:spcPct val="0"/>
                </a:spcBef>
                <a:spcAft>
                  <a:spcPts val="0"/>
                </a:spcAft>
                <a:buClrTx/>
                <a:buSzTx/>
                <a:buFontTx/>
                <a:buNone/>
                <a:tabLst/>
                <a:defRPr/>
              </a:pPr>
              <a:r>
                <a:rPr kumimoji="0" lang="en-US" sz="1200" b="0" i="0" u="none" strike="noStrike" kern="0" cap="none" spc="13" normalizeH="0" baseline="0" noProof="0" dirty="0">
                  <a:ln>
                    <a:noFill/>
                  </a:ln>
                  <a:solidFill>
                    <a:srgbClr val="000000"/>
                  </a:solidFill>
                  <a:effectLst/>
                  <a:uLnTx/>
                  <a:uFillTx/>
                  <a:latin typeface="Calibri (MS) Bold"/>
                </a:rPr>
                <a:t>2 </a:t>
              </a:r>
              <a:r>
                <a:rPr kumimoji="0" lang="en-US" sz="1200" b="0" i="0" u="none" strike="noStrike" kern="0" cap="none" spc="13" normalizeH="0" baseline="0" noProof="0" dirty="0" err="1">
                  <a:ln>
                    <a:noFill/>
                  </a:ln>
                  <a:solidFill>
                    <a:srgbClr val="000000"/>
                  </a:solidFill>
                  <a:effectLst/>
                  <a:uLnTx/>
                  <a:uFillTx/>
                  <a:latin typeface="Calibri (MS) Bold"/>
                </a:rPr>
                <a:t>adet</a:t>
              </a:r>
              <a:r>
                <a:rPr kumimoji="0" lang="en-US" sz="1200" b="0" i="0" u="none" strike="noStrike" kern="0" cap="none" spc="13" normalizeH="0" baseline="0" noProof="0" dirty="0">
                  <a:ln>
                    <a:noFill/>
                  </a:ln>
                  <a:solidFill>
                    <a:srgbClr val="000000"/>
                  </a:solidFill>
                  <a:effectLst/>
                  <a:uLnTx/>
                  <a:uFillTx/>
                  <a:latin typeface="Calibri (MS) Bold"/>
                </a:rPr>
                <a:t> </a:t>
              </a:r>
              <a:r>
                <a:rPr kumimoji="0" lang="en-US" sz="1200" b="0" i="0" u="none" strike="noStrike" kern="0" cap="none" spc="13" normalizeH="0" baseline="0" noProof="0" dirty="0" err="1">
                  <a:ln>
                    <a:noFill/>
                  </a:ln>
                  <a:solidFill>
                    <a:srgbClr val="000000"/>
                  </a:solidFill>
                  <a:effectLst/>
                  <a:uLnTx/>
                  <a:uFillTx/>
                  <a:latin typeface="Calibri (MS) Bold"/>
                </a:rPr>
                <a:t>elektrikli</a:t>
              </a:r>
              <a:r>
                <a:rPr kumimoji="0" lang="en-US" sz="1200" b="0" i="0" u="none" strike="noStrike" kern="0" cap="none" spc="13" normalizeH="0" baseline="0" noProof="0" dirty="0">
                  <a:ln>
                    <a:noFill/>
                  </a:ln>
                  <a:solidFill>
                    <a:srgbClr val="000000"/>
                  </a:solidFill>
                  <a:effectLst/>
                  <a:uLnTx/>
                  <a:uFillTx/>
                  <a:latin typeface="Calibri (MS) Bold"/>
                </a:rPr>
                <a:t> </a:t>
              </a:r>
              <a:r>
                <a:rPr kumimoji="0" lang="en-US" sz="1200" b="0" i="0" u="none" strike="noStrike" kern="0" cap="none" spc="13" normalizeH="0" baseline="0" noProof="0" dirty="0" err="1">
                  <a:ln>
                    <a:noFill/>
                  </a:ln>
                  <a:solidFill>
                    <a:srgbClr val="000000"/>
                  </a:solidFill>
                  <a:effectLst/>
                  <a:uLnTx/>
                  <a:uFillTx/>
                  <a:latin typeface="Calibri (MS) Bold"/>
                </a:rPr>
                <a:t>araç</a:t>
              </a:r>
              <a:r>
                <a:rPr kumimoji="0" lang="en-US" sz="1200" b="0" i="0" u="none" strike="noStrike" kern="0" cap="none" spc="13" normalizeH="0" baseline="0" noProof="0" dirty="0">
                  <a:ln>
                    <a:noFill/>
                  </a:ln>
                  <a:solidFill>
                    <a:srgbClr val="000000"/>
                  </a:solidFill>
                  <a:effectLst/>
                  <a:uLnTx/>
                  <a:uFillTx/>
                  <a:latin typeface="Calibri (MS) Bold"/>
                </a:rPr>
                <a:t> </a:t>
              </a:r>
              <a:r>
                <a:rPr kumimoji="0" lang="en-US" sz="1200" b="0" i="0" u="none" strike="noStrike" kern="0" cap="none" spc="13" normalizeH="0" baseline="0" noProof="0" dirty="0" err="1">
                  <a:ln>
                    <a:noFill/>
                  </a:ln>
                  <a:solidFill>
                    <a:srgbClr val="000000"/>
                  </a:solidFill>
                  <a:effectLst/>
                  <a:uLnTx/>
                  <a:uFillTx/>
                  <a:latin typeface="Calibri (MS) Bold"/>
                </a:rPr>
                <a:t>şarj</a:t>
              </a:r>
              <a:r>
                <a:rPr kumimoji="0" lang="en-US" sz="1200" b="0" i="0" u="none" strike="noStrike" kern="0" cap="none" spc="13" normalizeH="0" baseline="0" noProof="0" dirty="0">
                  <a:ln>
                    <a:noFill/>
                  </a:ln>
                  <a:solidFill>
                    <a:srgbClr val="000000"/>
                  </a:solidFill>
                  <a:effectLst/>
                  <a:uLnTx/>
                  <a:uFillTx/>
                  <a:latin typeface="Calibri (MS) Bold"/>
                </a:rPr>
                <a:t> </a:t>
              </a:r>
              <a:r>
                <a:rPr kumimoji="0" lang="en-US" sz="1200" b="0" i="0" u="none" strike="noStrike" kern="0" cap="none" spc="13" normalizeH="0" baseline="0" noProof="0" dirty="0" err="1">
                  <a:ln>
                    <a:noFill/>
                  </a:ln>
                  <a:solidFill>
                    <a:srgbClr val="000000"/>
                  </a:solidFill>
                  <a:effectLst/>
                  <a:uLnTx/>
                  <a:uFillTx/>
                  <a:latin typeface="Calibri (MS) Bold"/>
                </a:rPr>
                <a:t>istasyonu</a:t>
              </a:r>
              <a:endParaRPr kumimoji="0" lang="en-US" sz="1200" b="0" i="0" u="none" strike="noStrike" kern="0" cap="none" spc="13" normalizeH="0" baseline="0" noProof="0" dirty="0">
                <a:ln>
                  <a:noFill/>
                </a:ln>
                <a:solidFill>
                  <a:srgbClr val="000000"/>
                </a:solidFill>
                <a:effectLst/>
                <a:uLnTx/>
                <a:uFillTx/>
                <a:latin typeface="Calibri (MS) Bold"/>
              </a:endParaRPr>
            </a:p>
          </p:txBody>
        </p:sp>
        <p:sp>
          <p:nvSpPr>
            <p:cNvPr id="256" name="TextBox 113">
              <a:extLst>
                <a:ext uri="{FF2B5EF4-FFF2-40B4-BE49-F238E27FC236}">
                  <a16:creationId xmlns:a16="http://schemas.microsoft.com/office/drawing/2014/main" id="{8311354C-AEF4-D688-97ED-0C6B34EC6DC3}"/>
                </a:ext>
              </a:extLst>
            </p:cNvPr>
            <p:cNvSpPr txBox="1"/>
            <p:nvPr/>
          </p:nvSpPr>
          <p:spPr>
            <a:xfrm>
              <a:off x="3999539" y="6994805"/>
              <a:ext cx="1563936" cy="281556"/>
            </a:xfrm>
            <a:prstGeom prst="rect">
              <a:avLst/>
            </a:prstGeom>
          </p:spPr>
          <p:txBody>
            <a:bodyPr wrap="square" lIns="0" tIns="0" rIns="0" bIns="0" rtlCol="0" anchor="t">
              <a:spAutoFit/>
            </a:bodyPr>
            <a:lstStyle/>
            <a:p>
              <a:pPr marL="0" marR="0" lvl="0" indent="0" algn="ctr" defTabSz="914400" eaLnBrk="1" fontAlgn="auto" latinLnBrk="0" hangingPunct="1">
                <a:lnSpc>
                  <a:spcPts val="1680"/>
                </a:lnSpc>
                <a:spcBef>
                  <a:spcPct val="0"/>
                </a:spcBef>
                <a:spcAft>
                  <a:spcPts val="0"/>
                </a:spcAft>
                <a:buClrTx/>
                <a:buSzTx/>
                <a:buFontTx/>
                <a:buNone/>
                <a:tabLst/>
                <a:defRPr/>
              </a:pPr>
              <a:r>
                <a:rPr kumimoji="0" lang="en-US" sz="1200" b="0" i="0" u="none" strike="noStrike" kern="0" cap="none" spc="12" normalizeH="0" baseline="0" noProof="0" dirty="0" err="1">
                  <a:ln>
                    <a:noFill/>
                  </a:ln>
                  <a:solidFill>
                    <a:srgbClr val="000000"/>
                  </a:solidFill>
                  <a:effectLst/>
                  <a:uLnTx/>
                  <a:uFillTx/>
                  <a:latin typeface="Calibri (MS) Bold"/>
                </a:rPr>
                <a:t>Genel</a:t>
              </a:r>
              <a:r>
                <a:rPr kumimoji="0" lang="en-US" sz="1200" b="0" i="0" u="none" strike="noStrike" kern="0" cap="none" spc="12" normalizeH="0" baseline="0" noProof="0" dirty="0">
                  <a:ln>
                    <a:noFill/>
                  </a:ln>
                  <a:solidFill>
                    <a:srgbClr val="000000"/>
                  </a:solidFill>
                  <a:effectLst/>
                  <a:uLnTx/>
                  <a:uFillTx/>
                  <a:latin typeface="Calibri (MS) Bold"/>
                </a:rPr>
                <a:t> </a:t>
              </a:r>
              <a:r>
                <a:rPr kumimoji="0" lang="en-US" sz="1200" b="0" i="0" u="none" strike="noStrike" kern="0" cap="none" spc="12" normalizeH="0" baseline="0" noProof="0" dirty="0" err="1">
                  <a:ln>
                    <a:noFill/>
                  </a:ln>
                  <a:solidFill>
                    <a:srgbClr val="000000"/>
                  </a:solidFill>
                  <a:effectLst/>
                  <a:uLnTx/>
                  <a:uFillTx/>
                  <a:latin typeface="Calibri (MS) Bold"/>
                </a:rPr>
                <a:t>yükler</a:t>
              </a:r>
              <a:endParaRPr kumimoji="0" lang="en-US" sz="1200" b="0" i="0" u="none" strike="noStrike" kern="0" cap="none" spc="12" normalizeH="0" baseline="0" noProof="0" dirty="0">
                <a:ln>
                  <a:noFill/>
                </a:ln>
                <a:solidFill>
                  <a:srgbClr val="000000"/>
                </a:solidFill>
                <a:effectLst/>
                <a:uLnTx/>
                <a:uFillTx/>
                <a:latin typeface="Calibri (MS) Bold"/>
              </a:endParaRPr>
            </a:p>
          </p:txBody>
        </p:sp>
        <p:sp>
          <p:nvSpPr>
            <p:cNvPr id="257" name="TextBox 114">
              <a:extLst>
                <a:ext uri="{FF2B5EF4-FFF2-40B4-BE49-F238E27FC236}">
                  <a16:creationId xmlns:a16="http://schemas.microsoft.com/office/drawing/2014/main" id="{79A885A4-0C13-32CA-AB4E-EF2A5759EAFB}"/>
                </a:ext>
              </a:extLst>
            </p:cNvPr>
            <p:cNvSpPr txBox="1"/>
            <p:nvPr/>
          </p:nvSpPr>
          <p:spPr>
            <a:xfrm>
              <a:off x="10087698" y="5421035"/>
              <a:ext cx="1115361" cy="874351"/>
            </a:xfrm>
            <a:prstGeom prst="rect">
              <a:avLst/>
            </a:prstGeom>
          </p:spPr>
          <p:txBody>
            <a:bodyPr wrap="square" lIns="0" tIns="0" rIns="0" bIns="0" rtlCol="0" anchor="t">
              <a:spAutoFit/>
            </a:bodyPr>
            <a:lstStyle/>
            <a:p>
              <a:pPr marL="0" marR="0" lvl="0" indent="0" algn="just" defTabSz="914400" eaLnBrk="1" fontAlgn="auto" latinLnBrk="0" hangingPunct="1">
                <a:lnSpc>
                  <a:spcPts val="1680"/>
                </a:lnSpc>
                <a:spcBef>
                  <a:spcPct val="0"/>
                </a:spcBef>
                <a:spcAft>
                  <a:spcPts val="0"/>
                </a:spcAft>
                <a:buClrTx/>
                <a:buSzTx/>
                <a:buFontTx/>
                <a:buNone/>
                <a:tabLst/>
                <a:defRPr/>
              </a:pPr>
              <a:r>
                <a:rPr kumimoji="0" lang="en-US" sz="1200" b="0" i="0" u="none" strike="noStrike" kern="0" cap="none" spc="12" normalizeH="0" baseline="0" noProof="0" dirty="0">
                  <a:ln>
                    <a:noFill/>
                  </a:ln>
                  <a:solidFill>
                    <a:srgbClr val="000000"/>
                  </a:solidFill>
                  <a:effectLst/>
                  <a:uLnTx/>
                  <a:uFillTx/>
                  <a:latin typeface="Calibri (MS) Bold"/>
                </a:rPr>
                <a:t>Bir </a:t>
              </a:r>
              <a:r>
                <a:rPr kumimoji="0" lang="en-US" sz="1200" b="0" i="0" u="none" strike="noStrike" kern="0" cap="none" spc="12" normalizeH="0" baseline="0" noProof="0" dirty="0" err="1">
                  <a:ln>
                    <a:noFill/>
                  </a:ln>
                  <a:solidFill>
                    <a:srgbClr val="000000"/>
                  </a:solidFill>
                  <a:effectLst/>
                  <a:uLnTx/>
                  <a:uFillTx/>
                  <a:latin typeface="Calibri (MS) Bold"/>
                </a:rPr>
                <a:t>önceki</a:t>
              </a:r>
              <a:r>
                <a:rPr kumimoji="0" lang="en-US" sz="1200" b="0" i="0" u="none" strike="noStrike" kern="0" cap="none" spc="12" normalizeH="0" baseline="0" noProof="0" dirty="0">
                  <a:ln>
                    <a:noFill/>
                  </a:ln>
                  <a:solidFill>
                    <a:srgbClr val="000000"/>
                  </a:solidFill>
                  <a:effectLst/>
                  <a:uLnTx/>
                  <a:uFillTx/>
                  <a:latin typeface="Calibri (MS) Bold"/>
                </a:rPr>
                <a:t> </a:t>
              </a:r>
              <a:r>
                <a:rPr kumimoji="0" lang="en-US" sz="1200" b="0" i="0" u="none" strike="noStrike" kern="0" cap="none" spc="12" normalizeH="0" baseline="0" noProof="0" dirty="0" err="1">
                  <a:ln>
                    <a:noFill/>
                  </a:ln>
                  <a:solidFill>
                    <a:srgbClr val="000000"/>
                  </a:solidFill>
                  <a:effectLst/>
                  <a:uLnTx/>
                  <a:uFillTx/>
                  <a:latin typeface="Calibri (MS) Bold"/>
                </a:rPr>
                <a:t>senaryoya</a:t>
              </a:r>
              <a:r>
                <a:rPr kumimoji="0" lang="en-US" sz="1200" b="0" i="0" u="none" strike="noStrike" kern="0" cap="none" spc="12" normalizeH="0" baseline="0" noProof="0" dirty="0">
                  <a:ln>
                    <a:noFill/>
                  </a:ln>
                  <a:solidFill>
                    <a:srgbClr val="000000"/>
                  </a:solidFill>
                  <a:effectLst/>
                  <a:uLnTx/>
                  <a:uFillTx/>
                  <a:latin typeface="Calibri (MS) Bold"/>
                </a:rPr>
                <a:t> ek </a:t>
              </a:r>
              <a:r>
                <a:rPr kumimoji="0" lang="en-US" sz="1200" b="0" i="0" u="none" strike="noStrike" kern="0" cap="none" spc="12" normalizeH="0" baseline="0" noProof="0" dirty="0" err="1">
                  <a:ln>
                    <a:noFill/>
                  </a:ln>
                  <a:solidFill>
                    <a:srgbClr val="000000"/>
                  </a:solidFill>
                  <a:effectLst/>
                  <a:uLnTx/>
                  <a:uFillTx/>
                  <a:latin typeface="Calibri (MS) Bold"/>
                </a:rPr>
                <a:t>olarak</a:t>
              </a:r>
              <a:r>
                <a:rPr kumimoji="0" lang="tr-TR" sz="1200" b="0" i="0" u="none" strike="noStrike" kern="0" cap="none" spc="12" normalizeH="0" baseline="0" noProof="0" dirty="0">
                  <a:ln>
                    <a:noFill/>
                  </a:ln>
                  <a:solidFill>
                    <a:srgbClr val="000000"/>
                  </a:solidFill>
                  <a:effectLst/>
                  <a:uLnTx/>
                  <a:uFillTx/>
                  <a:latin typeface="Calibri (MS) Bold"/>
                </a:rPr>
                <a:t>;</a:t>
              </a:r>
              <a:endParaRPr kumimoji="0" lang="en-US" sz="1200" b="0" i="0" u="none" strike="noStrike" kern="0" cap="none" spc="12" normalizeH="0" baseline="0" noProof="0" dirty="0">
                <a:ln>
                  <a:noFill/>
                </a:ln>
                <a:solidFill>
                  <a:srgbClr val="000000"/>
                </a:solidFill>
                <a:effectLst/>
                <a:uLnTx/>
                <a:uFillTx/>
                <a:latin typeface="Calibri (MS) Bold"/>
              </a:endParaRPr>
            </a:p>
          </p:txBody>
        </p:sp>
        <p:sp>
          <p:nvSpPr>
            <p:cNvPr id="258" name="TextBox 115">
              <a:extLst>
                <a:ext uri="{FF2B5EF4-FFF2-40B4-BE49-F238E27FC236}">
                  <a16:creationId xmlns:a16="http://schemas.microsoft.com/office/drawing/2014/main" id="{DF44F96F-32BF-C011-F917-52C46D278072}"/>
                </a:ext>
              </a:extLst>
            </p:cNvPr>
            <p:cNvSpPr txBox="1"/>
            <p:nvPr/>
          </p:nvSpPr>
          <p:spPr>
            <a:xfrm>
              <a:off x="10070785" y="6450656"/>
              <a:ext cx="1551202" cy="882302"/>
            </a:xfrm>
            <a:prstGeom prst="rect">
              <a:avLst/>
            </a:prstGeom>
          </p:spPr>
          <p:txBody>
            <a:bodyPr wrap="square" lIns="0" tIns="0" rIns="0" bIns="0" rtlCol="0" anchor="t">
              <a:spAutoFit/>
            </a:bodyPr>
            <a:lstStyle/>
            <a:p>
              <a:pPr marL="0" marR="0" lvl="0" indent="0" algn="just" defTabSz="914400" eaLnBrk="1" fontAlgn="auto" latinLnBrk="0" hangingPunct="1">
                <a:lnSpc>
                  <a:spcPts val="1680"/>
                </a:lnSpc>
                <a:spcBef>
                  <a:spcPct val="0"/>
                </a:spcBef>
                <a:spcAft>
                  <a:spcPts val="0"/>
                </a:spcAft>
                <a:buClrTx/>
                <a:buSzTx/>
                <a:buFontTx/>
                <a:buNone/>
                <a:tabLst/>
                <a:defRPr/>
              </a:pPr>
              <a:r>
                <a:rPr kumimoji="0" lang="en-US" sz="1200" b="0" i="0" u="none" strike="noStrike" kern="0" cap="none" spc="12" normalizeH="0" baseline="0" noProof="0" dirty="0">
                  <a:ln>
                    <a:noFill/>
                  </a:ln>
                  <a:solidFill>
                    <a:srgbClr val="000000"/>
                  </a:solidFill>
                  <a:effectLst/>
                  <a:uLnTx/>
                  <a:uFillTx/>
                  <a:latin typeface="Calibri (MS) Bold"/>
                </a:rPr>
                <a:t>9 </a:t>
              </a:r>
              <a:r>
                <a:rPr kumimoji="0" lang="en-US" sz="1200" b="0" i="0" u="none" strike="noStrike" kern="0" cap="none" spc="12" normalizeH="0" baseline="0" noProof="0" dirty="0" err="1">
                  <a:ln>
                    <a:noFill/>
                  </a:ln>
                  <a:solidFill>
                    <a:srgbClr val="000000"/>
                  </a:solidFill>
                  <a:effectLst/>
                  <a:uLnTx/>
                  <a:uFillTx/>
                  <a:latin typeface="Calibri (MS) Bold"/>
                </a:rPr>
                <a:t>adet</a:t>
              </a:r>
              <a:r>
                <a:rPr kumimoji="0" lang="en-US" sz="1200" b="0" i="0" u="none" strike="noStrike" kern="0" cap="none" spc="12" normalizeH="0" baseline="0" noProof="0" dirty="0">
                  <a:ln>
                    <a:noFill/>
                  </a:ln>
                  <a:solidFill>
                    <a:srgbClr val="000000"/>
                  </a:solidFill>
                  <a:effectLst/>
                  <a:uLnTx/>
                  <a:uFillTx/>
                  <a:latin typeface="Calibri (MS) Bold"/>
                </a:rPr>
                <a:t> </a:t>
              </a:r>
              <a:r>
                <a:rPr kumimoji="0" lang="en-US" sz="1200" b="0" i="0" u="none" strike="noStrike" kern="0" cap="none" spc="12" normalizeH="0" baseline="0" noProof="0" dirty="0" err="1">
                  <a:ln>
                    <a:noFill/>
                  </a:ln>
                  <a:solidFill>
                    <a:srgbClr val="000000"/>
                  </a:solidFill>
                  <a:effectLst/>
                  <a:uLnTx/>
                  <a:uFillTx/>
                  <a:latin typeface="Calibri (MS) Bold"/>
                </a:rPr>
                <a:t>elektrikli</a:t>
              </a:r>
              <a:r>
                <a:rPr kumimoji="0" lang="en-US" sz="1200" b="0" i="0" u="none" strike="noStrike" kern="0" cap="none" spc="12" normalizeH="0" baseline="0" noProof="0" dirty="0">
                  <a:ln>
                    <a:noFill/>
                  </a:ln>
                  <a:solidFill>
                    <a:srgbClr val="000000"/>
                  </a:solidFill>
                  <a:effectLst/>
                  <a:uLnTx/>
                  <a:uFillTx/>
                  <a:latin typeface="Calibri (MS) Bold"/>
                </a:rPr>
                <a:t> </a:t>
              </a:r>
              <a:r>
                <a:rPr kumimoji="0" lang="en-US" sz="1200" b="0" i="0" u="none" strike="noStrike" kern="0" cap="none" spc="12" normalizeH="0" baseline="0" noProof="0" dirty="0" err="1">
                  <a:ln>
                    <a:noFill/>
                  </a:ln>
                  <a:solidFill>
                    <a:srgbClr val="000000"/>
                  </a:solidFill>
                  <a:effectLst/>
                  <a:uLnTx/>
                  <a:uFillTx/>
                  <a:latin typeface="Calibri (MS) Bold"/>
                </a:rPr>
                <a:t>araç</a:t>
              </a:r>
              <a:r>
                <a:rPr kumimoji="0" lang="en-US" sz="1200" b="0" i="0" u="none" strike="noStrike" kern="0" cap="none" spc="12" normalizeH="0" baseline="0" noProof="0" dirty="0">
                  <a:ln>
                    <a:noFill/>
                  </a:ln>
                  <a:solidFill>
                    <a:srgbClr val="000000"/>
                  </a:solidFill>
                  <a:effectLst/>
                  <a:uLnTx/>
                  <a:uFillTx/>
                  <a:latin typeface="Calibri (MS) Bold"/>
                </a:rPr>
                <a:t> </a:t>
              </a:r>
              <a:r>
                <a:rPr kumimoji="0" lang="en-US" sz="1200" b="0" i="0" u="none" strike="noStrike" kern="0" cap="none" spc="12" normalizeH="0" baseline="0" noProof="0" dirty="0" err="1">
                  <a:ln>
                    <a:noFill/>
                  </a:ln>
                  <a:solidFill>
                    <a:srgbClr val="000000"/>
                  </a:solidFill>
                  <a:effectLst/>
                  <a:uLnTx/>
                  <a:uFillTx/>
                  <a:latin typeface="Calibri (MS) Bold"/>
                </a:rPr>
                <a:t>şarj</a:t>
              </a:r>
              <a:r>
                <a:rPr kumimoji="0" lang="en-US" sz="1200" b="0" i="0" u="none" strike="noStrike" kern="0" cap="none" spc="12" normalizeH="0" baseline="0" noProof="0" dirty="0">
                  <a:ln>
                    <a:noFill/>
                  </a:ln>
                  <a:solidFill>
                    <a:srgbClr val="000000"/>
                  </a:solidFill>
                  <a:effectLst/>
                  <a:uLnTx/>
                  <a:uFillTx/>
                  <a:latin typeface="Calibri (MS) Bold"/>
                </a:rPr>
                <a:t> </a:t>
              </a:r>
              <a:r>
                <a:rPr kumimoji="0" lang="en-US" sz="1200" b="0" i="0" u="none" strike="noStrike" kern="0" cap="none" spc="12" normalizeH="0" baseline="0" noProof="0" dirty="0" err="1">
                  <a:ln>
                    <a:noFill/>
                  </a:ln>
                  <a:solidFill>
                    <a:srgbClr val="000000"/>
                  </a:solidFill>
                  <a:effectLst/>
                  <a:uLnTx/>
                  <a:uFillTx/>
                  <a:latin typeface="Calibri (MS) Bold"/>
                </a:rPr>
                <a:t>istasyonu</a:t>
              </a:r>
              <a:r>
                <a:rPr kumimoji="0" lang="en-US" sz="1200" b="0" i="0" u="none" strike="noStrike" kern="0" cap="none" spc="12" normalizeH="0" baseline="0" noProof="0" dirty="0">
                  <a:ln>
                    <a:noFill/>
                  </a:ln>
                  <a:solidFill>
                    <a:srgbClr val="000000"/>
                  </a:solidFill>
                  <a:effectLst/>
                  <a:uLnTx/>
                  <a:uFillTx/>
                  <a:latin typeface="Calibri (MS) Bold"/>
                </a:rPr>
                <a:t> </a:t>
              </a:r>
            </a:p>
          </p:txBody>
        </p:sp>
        <p:grpSp>
          <p:nvGrpSpPr>
            <p:cNvPr id="259" name="Group 116">
              <a:extLst>
                <a:ext uri="{FF2B5EF4-FFF2-40B4-BE49-F238E27FC236}">
                  <a16:creationId xmlns:a16="http://schemas.microsoft.com/office/drawing/2014/main" id="{82D7F303-D5AB-8C8D-253E-89261610DC5E}"/>
                </a:ext>
              </a:extLst>
            </p:cNvPr>
            <p:cNvGrpSpPr/>
            <p:nvPr/>
          </p:nvGrpSpPr>
          <p:grpSpPr>
            <a:xfrm>
              <a:off x="9904158" y="5811642"/>
              <a:ext cx="137710" cy="836783"/>
              <a:chOff x="28131" y="38100"/>
              <a:chExt cx="812800" cy="4938912"/>
            </a:xfrm>
          </p:grpSpPr>
          <p:sp>
            <p:nvSpPr>
              <p:cNvPr id="270" name="Freeform 117">
                <a:extLst>
                  <a:ext uri="{FF2B5EF4-FFF2-40B4-BE49-F238E27FC236}">
                    <a16:creationId xmlns:a16="http://schemas.microsoft.com/office/drawing/2014/main" id="{4F28A91F-475A-848A-F446-BD31BAE05860}"/>
                  </a:ext>
                </a:extLst>
              </p:cNvPr>
              <p:cNvSpPr/>
              <p:nvPr/>
            </p:nvSpPr>
            <p:spPr>
              <a:xfrm>
                <a:off x="28131" y="416421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05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71" name="TextBox 118">
                <a:extLst>
                  <a:ext uri="{FF2B5EF4-FFF2-40B4-BE49-F238E27FC236}">
                    <a16:creationId xmlns:a16="http://schemas.microsoft.com/office/drawing/2014/main" id="{5FE31B59-ED72-04DC-64E3-BC2C5E4F4CC9}"/>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260" name="Freeform 119">
              <a:extLst>
                <a:ext uri="{FF2B5EF4-FFF2-40B4-BE49-F238E27FC236}">
                  <a16:creationId xmlns:a16="http://schemas.microsoft.com/office/drawing/2014/main" id="{ED012D39-09DD-5456-C1C8-A9ECDFBEEFCE}"/>
                </a:ext>
              </a:extLst>
            </p:cNvPr>
            <p:cNvSpPr/>
            <p:nvPr/>
          </p:nvSpPr>
          <p:spPr>
            <a:xfrm>
              <a:off x="15751616" y="5471464"/>
              <a:ext cx="147241" cy="147242"/>
            </a:xfrm>
            <a:custGeom>
              <a:avLst/>
              <a:gdLst/>
              <a:ahLst/>
              <a:cxnLst/>
              <a:rect l="l" t="t" r="r" b="b"/>
              <a:pathLst>
                <a:path w="147242" h="147242">
                  <a:moveTo>
                    <a:pt x="0" y="0"/>
                  </a:moveTo>
                  <a:lnTo>
                    <a:pt x="147241" y="0"/>
                  </a:lnTo>
                  <a:lnTo>
                    <a:pt x="147241" y="147241"/>
                  </a:lnTo>
                  <a:lnTo>
                    <a:pt x="0" y="14724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black"/>
                </a:solidFill>
                <a:effectLst/>
                <a:uLnTx/>
                <a:uFillTx/>
              </a:endParaRPr>
            </a:p>
          </p:txBody>
        </p:sp>
        <p:sp>
          <p:nvSpPr>
            <p:cNvPr id="261" name="TextBox 120">
              <a:extLst>
                <a:ext uri="{FF2B5EF4-FFF2-40B4-BE49-F238E27FC236}">
                  <a16:creationId xmlns:a16="http://schemas.microsoft.com/office/drawing/2014/main" id="{83F674E3-C1D5-EFF4-ABE0-899767E613B6}"/>
                </a:ext>
              </a:extLst>
            </p:cNvPr>
            <p:cNvSpPr txBox="1"/>
            <p:nvPr/>
          </p:nvSpPr>
          <p:spPr>
            <a:xfrm>
              <a:off x="15947605" y="5333624"/>
              <a:ext cx="957163" cy="870288"/>
            </a:xfrm>
            <a:prstGeom prst="rect">
              <a:avLst/>
            </a:prstGeom>
          </p:spPr>
          <p:txBody>
            <a:bodyPr wrap="square" lIns="0" tIns="0" rIns="0" bIns="0" rtlCol="0" anchor="t">
              <a:spAutoFit/>
            </a:bodyPr>
            <a:lstStyle/>
            <a:p>
              <a:pPr marL="0" marR="0" lvl="0" indent="0" algn="just" defTabSz="914400" eaLnBrk="1" fontAlgn="auto" latinLnBrk="0" hangingPunct="1">
                <a:lnSpc>
                  <a:spcPts val="1680"/>
                </a:lnSpc>
                <a:spcBef>
                  <a:spcPct val="0"/>
                </a:spcBef>
                <a:spcAft>
                  <a:spcPts val="0"/>
                </a:spcAft>
                <a:buClrTx/>
                <a:buSzTx/>
                <a:buFontTx/>
                <a:buNone/>
                <a:tabLst/>
                <a:defRPr/>
              </a:pPr>
              <a:r>
                <a:rPr kumimoji="0" lang="en-US" sz="1100" b="0" i="0" u="none" strike="noStrike" kern="0" cap="none" spc="12" normalizeH="0" baseline="0" noProof="0" dirty="0">
                  <a:ln>
                    <a:noFill/>
                  </a:ln>
                  <a:solidFill>
                    <a:srgbClr val="000000"/>
                  </a:solidFill>
                  <a:effectLst/>
                  <a:uLnTx/>
                  <a:uFillTx/>
                  <a:latin typeface="Calibri (MS) Bold"/>
                </a:rPr>
                <a:t>Bir </a:t>
              </a:r>
              <a:r>
                <a:rPr kumimoji="0" lang="en-US" sz="1100" b="0" i="0" u="none" strike="noStrike" kern="0" cap="none" spc="12" normalizeH="0" baseline="0" noProof="0" dirty="0" err="1">
                  <a:ln>
                    <a:noFill/>
                  </a:ln>
                  <a:solidFill>
                    <a:srgbClr val="000000"/>
                  </a:solidFill>
                  <a:effectLst/>
                  <a:uLnTx/>
                  <a:uFillTx/>
                  <a:latin typeface="Calibri (MS) Bold"/>
                </a:rPr>
                <a:t>önceki</a:t>
              </a:r>
              <a:r>
                <a:rPr kumimoji="0" lang="en-US" sz="1100" b="0" i="0" u="none" strike="noStrike" kern="0" cap="none" spc="12" normalizeH="0" baseline="0" noProof="0" dirty="0">
                  <a:ln>
                    <a:noFill/>
                  </a:ln>
                  <a:solidFill>
                    <a:srgbClr val="000000"/>
                  </a:solidFill>
                  <a:effectLst/>
                  <a:uLnTx/>
                  <a:uFillTx/>
                  <a:latin typeface="Calibri (MS) Bold"/>
                </a:rPr>
                <a:t> </a:t>
              </a:r>
              <a:r>
                <a:rPr kumimoji="0" lang="en-US" sz="1100" b="0" i="0" u="none" strike="noStrike" kern="0" cap="none" spc="12" normalizeH="0" baseline="0" noProof="0" dirty="0" err="1">
                  <a:ln>
                    <a:noFill/>
                  </a:ln>
                  <a:solidFill>
                    <a:srgbClr val="000000"/>
                  </a:solidFill>
                  <a:effectLst/>
                  <a:uLnTx/>
                  <a:uFillTx/>
                  <a:latin typeface="Calibri (MS) Bold"/>
                </a:rPr>
                <a:t>senaryoya</a:t>
              </a:r>
              <a:r>
                <a:rPr kumimoji="0" lang="en-US" sz="1100" b="0" i="0" u="none" strike="noStrike" kern="0" cap="none" spc="12" normalizeH="0" baseline="0" noProof="0" dirty="0">
                  <a:ln>
                    <a:noFill/>
                  </a:ln>
                  <a:solidFill>
                    <a:srgbClr val="000000"/>
                  </a:solidFill>
                  <a:effectLst/>
                  <a:uLnTx/>
                  <a:uFillTx/>
                  <a:latin typeface="Calibri (MS) Bold"/>
                </a:rPr>
                <a:t> ek </a:t>
              </a:r>
              <a:r>
                <a:rPr kumimoji="0" lang="en-US" sz="1100" b="0" i="0" u="none" strike="noStrike" kern="0" cap="none" spc="12" normalizeH="0" baseline="0" noProof="0" dirty="0" err="1">
                  <a:ln>
                    <a:noFill/>
                  </a:ln>
                  <a:solidFill>
                    <a:srgbClr val="000000"/>
                  </a:solidFill>
                  <a:effectLst/>
                  <a:uLnTx/>
                  <a:uFillTx/>
                  <a:latin typeface="Calibri (MS) Bold"/>
                </a:rPr>
                <a:t>olarak</a:t>
              </a:r>
              <a:r>
                <a:rPr kumimoji="0" lang="tr-TR" sz="1100" b="0" i="0" u="none" strike="noStrike" kern="0" cap="none" spc="12" normalizeH="0" baseline="0" noProof="0" dirty="0">
                  <a:ln>
                    <a:noFill/>
                  </a:ln>
                  <a:solidFill>
                    <a:srgbClr val="000000"/>
                  </a:solidFill>
                  <a:effectLst/>
                  <a:uLnTx/>
                  <a:uFillTx/>
                  <a:latin typeface="Calibri (MS) Bold"/>
                </a:rPr>
                <a:t>;</a:t>
              </a:r>
              <a:endParaRPr kumimoji="0" lang="en-US" sz="1100" b="0" i="0" u="none" strike="noStrike" kern="0" cap="none" spc="12" normalizeH="0" baseline="0" noProof="0" dirty="0">
                <a:ln>
                  <a:noFill/>
                </a:ln>
                <a:solidFill>
                  <a:srgbClr val="000000"/>
                </a:solidFill>
                <a:effectLst/>
                <a:uLnTx/>
                <a:uFillTx/>
                <a:latin typeface="Calibri (MS) Bold"/>
              </a:endParaRPr>
            </a:p>
          </p:txBody>
        </p:sp>
        <p:grpSp>
          <p:nvGrpSpPr>
            <p:cNvPr id="262" name="Group 121">
              <a:extLst>
                <a:ext uri="{FF2B5EF4-FFF2-40B4-BE49-F238E27FC236}">
                  <a16:creationId xmlns:a16="http://schemas.microsoft.com/office/drawing/2014/main" id="{3B4E472E-CB00-8167-5FBA-10D94081B296}"/>
                </a:ext>
              </a:extLst>
            </p:cNvPr>
            <p:cNvGrpSpPr/>
            <p:nvPr/>
          </p:nvGrpSpPr>
          <p:grpSpPr>
            <a:xfrm>
              <a:off x="15768045" y="6324273"/>
              <a:ext cx="158319" cy="905082"/>
              <a:chOff x="-197837" y="38100"/>
              <a:chExt cx="934437" cy="5342026"/>
            </a:xfrm>
          </p:grpSpPr>
          <p:sp>
            <p:nvSpPr>
              <p:cNvPr id="268" name="Freeform 122">
                <a:extLst>
                  <a:ext uri="{FF2B5EF4-FFF2-40B4-BE49-F238E27FC236}">
                    <a16:creationId xmlns:a16="http://schemas.microsoft.com/office/drawing/2014/main" id="{6FFFD0BC-8763-121D-600B-6ED860D744F8}"/>
                  </a:ext>
                </a:extLst>
              </p:cNvPr>
              <p:cNvSpPr/>
              <p:nvPr/>
            </p:nvSpPr>
            <p:spPr>
              <a:xfrm>
                <a:off x="-197837" y="4567326"/>
                <a:ext cx="812803"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D05"/>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69" name="TextBox 123">
                <a:extLst>
                  <a:ext uri="{FF2B5EF4-FFF2-40B4-BE49-F238E27FC236}">
                    <a16:creationId xmlns:a16="http://schemas.microsoft.com/office/drawing/2014/main" id="{7E200891-D242-7D3E-AF5D-9008AA6A9EAF}"/>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63" name="Group 124">
              <a:extLst>
                <a:ext uri="{FF2B5EF4-FFF2-40B4-BE49-F238E27FC236}">
                  <a16:creationId xmlns:a16="http://schemas.microsoft.com/office/drawing/2014/main" id="{37033D14-2742-BBC1-D302-F16CAC80DF9A}"/>
                </a:ext>
              </a:extLst>
            </p:cNvPr>
            <p:cNvGrpSpPr/>
            <p:nvPr/>
          </p:nvGrpSpPr>
          <p:grpSpPr>
            <a:xfrm>
              <a:off x="15775240" y="5757938"/>
              <a:ext cx="142440" cy="794879"/>
              <a:chOff x="-104119" y="38100"/>
              <a:chExt cx="840719" cy="4691585"/>
            </a:xfrm>
          </p:grpSpPr>
          <p:sp>
            <p:nvSpPr>
              <p:cNvPr id="266" name="Freeform 125">
                <a:extLst>
                  <a:ext uri="{FF2B5EF4-FFF2-40B4-BE49-F238E27FC236}">
                    <a16:creationId xmlns:a16="http://schemas.microsoft.com/office/drawing/2014/main" id="{4A1EE01B-57DF-0865-43D8-5BDB45E13483}"/>
                  </a:ext>
                </a:extLst>
              </p:cNvPr>
              <p:cNvSpPr/>
              <p:nvPr/>
            </p:nvSpPr>
            <p:spPr>
              <a:xfrm>
                <a:off x="-104119" y="3916883"/>
                <a:ext cx="812802" cy="81280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05FD"/>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endParaRPr>
              </a:p>
            </p:txBody>
          </p:sp>
          <p:sp>
            <p:nvSpPr>
              <p:cNvPr id="267" name="TextBox 126">
                <a:extLst>
                  <a:ext uri="{FF2B5EF4-FFF2-40B4-BE49-F238E27FC236}">
                    <a16:creationId xmlns:a16="http://schemas.microsoft.com/office/drawing/2014/main" id="{2DFAA6D9-20B1-7BC6-65B6-0B129261DEB3}"/>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87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264" name="TextBox 127">
              <a:extLst>
                <a:ext uri="{FF2B5EF4-FFF2-40B4-BE49-F238E27FC236}">
                  <a16:creationId xmlns:a16="http://schemas.microsoft.com/office/drawing/2014/main" id="{353B370E-8773-E9EA-ACED-F074D41F6564}"/>
                </a:ext>
              </a:extLst>
            </p:cNvPr>
            <p:cNvSpPr txBox="1"/>
            <p:nvPr/>
          </p:nvSpPr>
          <p:spPr>
            <a:xfrm>
              <a:off x="15926364" y="6324273"/>
              <a:ext cx="1634201" cy="569914"/>
            </a:xfrm>
            <a:prstGeom prst="rect">
              <a:avLst/>
            </a:prstGeom>
          </p:spPr>
          <p:txBody>
            <a:bodyPr lIns="0" tIns="0" rIns="0" bIns="0" rtlCol="0" anchor="t">
              <a:spAutoFit/>
            </a:bodyPr>
            <a:lstStyle/>
            <a:p>
              <a:pPr marL="0" marR="0" lvl="0" indent="0" algn="just" defTabSz="914400" eaLnBrk="1" fontAlgn="auto" latinLnBrk="0" hangingPunct="1">
                <a:lnSpc>
                  <a:spcPts val="1680"/>
                </a:lnSpc>
                <a:spcBef>
                  <a:spcPct val="0"/>
                </a:spcBef>
                <a:spcAft>
                  <a:spcPts val="0"/>
                </a:spcAft>
                <a:buClrTx/>
                <a:buSzTx/>
                <a:buFontTx/>
                <a:buNone/>
                <a:tabLst/>
                <a:defRPr/>
              </a:pPr>
              <a:r>
                <a:rPr kumimoji="0" lang="en-US" sz="1100" b="0" i="0" u="none" strike="noStrike" kern="0" cap="none" spc="12" normalizeH="0" baseline="0" noProof="0" dirty="0">
                  <a:ln>
                    <a:noFill/>
                  </a:ln>
                  <a:solidFill>
                    <a:srgbClr val="000000"/>
                  </a:solidFill>
                  <a:effectLst/>
                  <a:uLnTx/>
                  <a:uFillTx/>
                  <a:latin typeface="Calibri (MS) Bold"/>
                </a:rPr>
                <a:t>1 MW </a:t>
              </a:r>
              <a:r>
                <a:rPr kumimoji="0" lang="en-US" sz="1100" b="0" i="0" u="none" strike="noStrike" kern="0" cap="none" spc="12" normalizeH="0" baseline="0" noProof="0" dirty="0" err="1">
                  <a:ln>
                    <a:noFill/>
                  </a:ln>
                  <a:solidFill>
                    <a:srgbClr val="000000"/>
                  </a:solidFill>
                  <a:effectLst/>
                  <a:uLnTx/>
                  <a:uFillTx/>
                  <a:latin typeface="Calibri (MS) Bold"/>
                </a:rPr>
                <a:t>kurulu</a:t>
              </a:r>
              <a:r>
                <a:rPr kumimoji="0" lang="en-US" sz="1100" b="0" i="0" u="none" strike="noStrike" kern="0" cap="none" spc="12" normalizeH="0" baseline="0" noProof="0" dirty="0">
                  <a:ln>
                    <a:noFill/>
                  </a:ln>
                  <a:solidFill>
                    <a:srgbClr val="000000"/>
                  </a:solidFill>
                  <a:effectLst/>
                  <a:uLnTx/>
                  <a:uFillTx/>
                  <a:latin typeface="Calibri (MS) Bold"/>
                </a:rPr>
                <a:t> </a:t>
              </a:r>
              <a:r>
                <a:rPr kumimoji="0" lang="en-US" sz="1100" b="0" i="0" u="none" strike="noStrike" kern="0" cap="none" spc="12" normalizeH="0" baseline="0" noProof="0" dirty="0" err="1">
                  <a:ln>
                    <a:noFill/>
                  </a:ln>
                  <a:solidFill>
                    <a:srgbClr val="000000"/>
                  </a:solidFill>
                  <a:effectLst/>
                  <a:uLnTx/>
                  <a:uFillTx/>
                  <a:latin typeface="Calibri (MS) Bold"/>
                </a:rPr>
                <a:t>güce</a:t>
              </a:r>
              <a:r>
                <a:rPr kumimoji="0" lang="en-US" sz="1100" b="0" i="0" u="none" strike="noStrike" kern="0" cap="none" spc="12" normalizeH="0" baseline="0" noProof="0" dirty="0">
                  <a:ln>
                    <a:noFill/>
                  </a:ln>
                  <a:solidFill>
                    <a:srgbClr val="000000"/>
                  </a:solidFill>
                  <a:effectLst/>
                  <a:uLnTx/>
                  <a:uFillTx/>
                  <a:latin typeface="Calibri (MS) Bold"/>
                </a:rPr>
                <a:t> </a:t>
              </a:r>
              <a:r>
                <a:rPr kumimoji="0" lang="en-US" sz="1100" b="0" i="0" u="none" strike="noStrike" kern="0" cap="none" spc="12" normalizeH="0" baseline="0" noProof="0" dirty="0" err="1">
                  <a:ln>
                    <a:noFill/>
                  </a:ln>
                  <a:solidFill>
                    <a:srgbClr val="000000"/>
                  </a:solidFill>
                  <a:effectLst/>
                  <a:uLnTx/>
                  <a:uFillTx/>
                  <a:latin typeface="Calibri (MS) Bold"/>
                </a:rPr>
                <a:t>sahip</a:t>
              </a:r>
              <a:r>
                <a:rPr kumimoji="0" lang="en-US" sz="1100" b="0" i="0" u="none" strike="noStrike" kern="0" cap="none" spc="12" normalizeH="0" baseline="0" noProof="0" dirty="0">
                  <a:ln>
                    <a:noFill/>
                  </a:ln>
                  <a:solidFill>
                    <a:srgbClr val="000000"/>
                  </a:solidFill>
                  <a:effectLst/>
                  <a:uLnTx/>
                  <a:uFillTx/>
                  <a:latin typeface="Calibri (MS) Bold"/>
                </a:rPr>
                <a:t> GES</a:t>
              </a:r>
            </a:p>
          </p:txBody>
        </p:sp>
        <p:sp>
          <p:nvSpPr>
            <p:cNvPr id="265" name="TextBox 128">
              <a:extLst>
                <a:ext uri="{FF2B5EF4-FFF2-40B4-BE49-F238E27FC236}">
                  <a16:creationId xmlns:a16="http://schemas.microsoft.com/office/drawing/2014/main" id="{B0F07CE6-1605-7FB1-8A04-E8944F5A17C9}"/>
                </a:ext>
              </a:extLst>
            </p:cNvPr>
            <p:cNvSpPr txBox="1"/>
            <p:nvPr/>
          </p:nvSpPr>
          <p:spPr>
            <a:xfrm>
              <a:off x="15927460" y="7017325"/>
              <a:ext cx="1634201" cy="870288"/>
            </a:xfrm>
            <a:prstGeom prst="rect">
              <a:avLst/>
            </a:prstGeom>
          </p:spPr>
          <p:txBody>
            <a:bodyPr wrap="square" lIns="0" tIns="0" rIns="0" bIns="0" rtlCol="0" anchor="t">
              <a:spAutoFit/>
            </a:bodyPr>
            <a:lstStyle/>
            <a:p>
              <a:pPr marL="0" marR="0" lvl="0" indent="0" algn="just" defTabSz="914400" eaLnBrk="1" fontAlgn="auto" latinLnBrk="0" hangingPunct="1">
                <a:lnSpc>
                  <a:spcPts val="1680"/>
                </a:lnSpc>
                <a:spcBef>
                  <a:spcPct val="0"/>
                </a:spcBef>
                <a:spcAft>
                  <a:spcPts val="0"/>
                </a:spcAft>
                <a:buClrTx/>
                <a:buSzTx/>
                <a:buFontTx/>
                <a:buNone/>
                <a:tabLst/>
                <a:defRPr/>
              </a:pPr>
              <a:r>
                <a:rPr kumimoji="0" lang="en-US" sz="1100" b="0" i="0" u="none" strike="noStrike" kern="0" cap="none" spc="12" normalizeH="0" baseline="0" noProof="0" dirty="0">
                  <a:ln>
                    <a:noFill/>
                  </a:ln>
                  <a:solidFill>
                    <a:srgbClr val="000000"/>
                  </a:solidFill>
                  <a:effectLst/>
                  <a:uLnTx/>
                  <a:uFillTx/>
                  <a:latin typeface="Calibri (MS) Bold"/>
                </a:rPr>
                <a:t>1 MW </a:t>
              </a:r>
              <a:r>
                <a:rPr kumimoji="0" lang="en-US" sz="1100" b="0" i="0" u="none" strike="noStrike" kern="0" cap="none" spc="12" normalizeH="0" baseline="0" noProof="0" dirty="0" err="1">
                  <a:ln>
                    <a:noFill/>
                  </a:ln>
                  <a:solidFill>
                    <a:srgbClr val="000000"/>
                  </a:solidFill>
                  <a:effectLst/>
                  <a:uLnTx/>
                  <a:uFillTx/>
                  <a:latin typeface="Calibri (MS) Bold"/>
                </a:rPr>
                <a:t>kapasiteye</a:t>
              </a:r>
              <a:r>
                <a:rPr kumimoji="0" lang="en-US" sz="1100" b="0" i="0" u="none" strike="noStrike" kern="0" cap="none" spc="12" normalizeH="0" baseline="0" noProof="0" dirty="0">
                  <a:ln>
                    <a:noFill/>
                  </a:ln>
                  <a:solidFill>
                    <a:srgbClr val="000000"/>
                  </a:solidFill>
                  <a:effectLst/>
                  <a:uLnTx/>
                  <a:uFillTx/>
                  <a:latin typeface="Calibri (MS) Bold"/>
                </a:rPr>
                <a:t> </a:t>
              </a:r>
              <a:r>
                <a:rPr kumimoji="0" lang="en-US" sz="1100" b="0" i="0" u="none" strike="noStrike" kern="0" cap="none" spc="12" normalizeH="0" baseline="0" noProof="0" dirty="0" err="1">
                  <a:ln>
                    <a:noFill/>
                  </a:ln>
                  <a:solidFill>
                    <a:srgbClr val="000000"/>
                  </a:solidFill>
                  <a:effectLst/>
                  <a:uLnTx/>
                  <a:uFillTx/>
                  <a:latin typeface="Calibri (MS) Bold"/>
                </a:rPr>
                <a:t>sahip</a:t>
              </a:r>
              <a:r>
                <a:rPr kumimoji="0" lang="tr-TR" sz="1100" b="0" i="0" u="none" strike="noStrike" kern="0" cap="none" spc="12" normalizeH="0" baseline="0" noProof="0" dirty="0">
                  <a:ln>
                    <a:noFill/>
                  </a:ln>
                  <a:solidFill>
                    <a:srgbClr val="000000"/>
                  </a:solidFill>
                  <a:effectLst/>
                  <a:uLnTx/>
                  <a:uFillTx/>
                  <a:latin typeface="Calibri (MS) Bold"/>
                </a:rPr>
                <a:t> enerji</a:t>
              </a:r>
              <a:r>
                <a:rPr kumimoji="0" lang="en-US" sz="1100" b="0" i="0" u="none" strike="noStrike" kern="0" cap="none" spc="12" normalizeH="0" baseline="0" noProof="0" dirty="0">
                  <a:ln>
                    <a:noFill/>
                  </a:ln>
                  <a:solidFill>
                    <a:srgbClr val="000000"/>
                  </a:solidFill>
                  <a:effectLst/>
                  <a:uLnTx/>
                  <a:uFillTx/>
                  <a:latin typeface="Calibri (MS) Bold"/>
                </a:rPr>
                <a:t> </a:t>
              </a:r>
              <a:r>
                <a:rPr kumimoji="0" lang="tr-TR" sz="1100" b="0" i="0" u="none" strike="noStrike" kern="0" cap="none" spc="12" normalizeH="0" baseline="0" noProof="0" dirty="0">
                  <a:ln>
                    <a:noFill/>
                  </a:ln>
                  <a:solidFill>
                    <a:srgbClr val="000000"/>
                  </a:solidFill>
                  <a:effectLst/>
                  <a:uLnTx/>
                  <a:uFillTx/>
                  <a:latin typeface="Calibri (MS) Bold"/>
                </a:rPr>
                <a:t>depolama sistemi </a:t>
              </a:r>
              <a:endParaRPr kumimoji="0" lang="en-US" sz="1100" b="0" i="0" u="none" strike="noStrike" kern="0" cap="none" spc="12" normalizeH="0" baseline="0" noProof="0" dirty="0">
                <a:ln>
                  <a:noFill/>
                </a:ln>
                <a:solidFill>
                  <a:srgbClr val="000000"/>
                </a:solidFill>
                <a:effectLst/>
                <a:uLnTx/>
                <a:uFillTx/>
                <a:latin typeface="Calibri (MS) Bold"/>
              </a:endParaRPr>
            </a:p>
          </p:txBody>
        </p:sp>
      </p:grpSp>
    </p:spTree>
    <p:extLst>
      <p:ext uri="{BB962C8B-B14F-4D97-AF65-F5344CB8AC3E}">
        <p14:creationId xmlns:p14="http://schemas.microsoft.com/office/powerpoint/2010/main" val="129942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
            <a:extLst>
              <a:ext uri="{FF2B5EF4-FFF2-40B4-BE49-F238E27FC236}">
                <a16:creationId xmlns:a16="http://schemas.microsoft.com/office/drawing/2014/main" id="{491F32D8-2C34-642D-9E12-1DDA83760343}"/>
              </a:ext>
            </a:extLst>
          </p:cNvPr>
          <p:cNvSpPr txBox="1">
            <a:spLocks/>
          </p:cNvSpPr>
          <p:nvPr/>
        </p:nvSpPr>
        <p:spPr>
          <a:xfrm>
            <a:off x="604824" y="472262"/>
            <a:ext cx="4308475" cy="512445"/>
          </a:xfrm>
          <a:prstGeom prst="rect">
            <a:avLst/>
          </a:prstGeom>
        </p:spPr>
        <p:txBody>
          <a:bodyPr vert="horz" wrap="square" lIns="0" tIns="12065" rIns="0" bIns="0" rtlCol="0">
            <a:spAutoFit/>
          </a:bodyPr>
          <a:lstStyle>
            <a:lvl1pPr>
              <a:defRPr sz="40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lang="tr-TR" sz="3200" kern="0" spc="-10" dirty="0">
                <a:solidFill>
                  <a:sysClr val="windowText" lastClr="000000"/>
                </a:solidFill>
              </a:rPr>
              <a:t>7</a:t>
            </a:r>
            <a:r>
              <a:rPr kumimoji="0" lang="tr-TR" sz="3200" b="1" i="0" u="none" strike="noStrike" kern="0" cap="none" spc="-10" normalizeH="0" baseline="0" noProof="0" dirty="0">
                <a:ln>
                  <a:noFill/>
                </a:ln>
                <a:solidFill>
                  <a:sysClr val="windowText" lastClr="000000"/>
                </a:solidFill>
                <a:effectLst/>
                <a:uLnTx/>
                <a:uFillTx/>
                <a:latin typeface="Arial"/>
                <a:ea typeface="+mj-ea"/>
                <a:cs typeface="Arial"/>
              </a:rPr>
              <a:t>.</a:t>
            </a:r>
            <a:r>
              <a:rPr kumimoji="0" lang="tr-TR" sz="3200" b="1" i="0" u="none" strike="noStrike" kern="0" cap="none" spc="-30" normalizeH="0" baseline="0" noProof="0" dirty="0">
                <a:ln>
                  <a:noFill/>
                </a:ln>
                <a:solidFill>
                  <a:sysClr val="windowText" lastClr="000000"/>
                </a:solidFill>
                <a:effectLst/>
                <a:uLnTx/>
                <a:uFillTx/>
                <a:latin typeface="Arial"/>
                <a:ea typeface="+mj-ea"/>
                <a:cs typeface="Arial"/>
              </a:rPr>
              <a:t> </a:t>
            </a:r>
            <a:r>
              <a:rPr kumimoji="0" lang="tr-TR" sz="3200" b="1" i="0" u="none" strike="noStrike" kern="0" cap="none" spc="-10" normalizeH="0" baseline="0" noProof="0" dirty="0">
                <a:ln>
                  <a:noFill/>
                </a:ln>
                <a:solidFill>
                  <a:sysClr val="windowText" lastClr="000000"/>
                </a:solidFill>
                <a:effectLst/>
                <a:uLnTx/>
                <a:uFillTx/>
                <a:latin typeface="Arial"/>
                <a:ea typeface="+mj-ea"/>
                <a:cs typeface="Arial"/>
              </a:rPr>
              <a:t>Bulgular</a:t>
            </a:r>
            <a:endParaRPr kumimoji="0" lang="tr-TR" sz="3200" b="1" i="0" u="none" strike="noStrike" kern="0" cap="none" spc="0" normalizeH="0" baseline="0" noProof="0" dirty="0">
              <a:ln>
                <a:noFill/>
              </a:ln>
              <a:solidFill>
                <a:sysClr val="windowText" lastClr="000000"/>
              </a:solidFill>
              <a:effectLst/>
              <a:uLnTx/>
              <a:uFillTx/>
              <a:latin typeface="Arial"/>
              <a:ea typeface="+mj-ea"/>
              <a:cs typeface="Arial"/>
            </a:endParaRPr>
          </a:p>
        </p:txBody>
      </p:sp>
      <p:graphicFrame>
        <p:nvGraphicFramePr>
          <p:cNvPr id="25" name="object 3">
            <a:extLst>
              <a:ext uri="{FF2B5EF4-FFF2-40B4-BE49-F238E27FC236}">
                <a16:creationId xmlns:a16="http://schemas.microsoft.com/office/drawing/2014/main" id="{ECF5F1ED-C3FC-356E-C132-A1D61B156D10}"/>
              </a:ext>
            </a:extLst>
          </p:cNvPr>
          <p:cNvGraphicFramePr>
            <a:graphicFrameLocks noGrp="1"/>
          </p:cNvGraphicFramePr>
          <p:nvPr>
            <p:extLst>
              <p:ext uri="{D42A27DB-BD31-4B8C-83A1-F6EECF244321}">
                <p14:modId xmlns:p14="http://schemas.microsoft.com/office/powerpoint/2010/main" val="2981336433"/>
              </p:ext>
            </p:extLst>
          </p:nvPr>
        </p:nvGraphicFramePr>
        <p:xfrm>
          <a:off x="519620" y="2017648"/>
          <a:ext cx="5422900" cy="1825874"/>
        </p:xfrm>
        <a:graphic>
          <a:graphicData uri="http://schemas.openxmlformats.org/drawingml/2006/table">
            <a:tbl>
              <a:tblPr firstRow="1" bandRow="1"/>
              <a:tblGrid>
                <a:gridCol w="2711450">
                  <a:extLst>
                    <a:ext uri="{9D8B030D-6E8A-4147-A177-3AD203B41FA5}">
                      <a16:colId xmlns:a16="http://schemas.microsoft.com/office/drawing/2014/main" val="20000"/>
                    </a:ext>
                  </a:extLst>
                </a:gridCol>
                <a:gridCol w="2711450">
                  <a:extLst>
                    <a:ext uri="{9D8B030D-6E8A-4147-A177-3AD203B41FA5}">
                      <a16:colId xmlns:a16="http://schemas.microsoft.com/office/drawing/2014/main" val="20001"/>
                    </a:ext>
                  </a:extLst>
                </a:gridCol>
              </a:tblGrid>
              <a:tr h="47713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94080">
                        <a:lnSpc>
                          <a:spcPct val="100000"/>
                        </a:lnSpc>
                        <a:spcBef>
                          <a:spcPts val="930"/>
                        </a:spcBef>
                      </a:pPr>
                      <a:r>
                        <a:rPr sz="1600" b="1" dirty="0">
                          <a:solidFill>
                            <a:srgbClr val="FFFFFF"/>
                          </a:solidFill>
                          <a:latin typeface="Calibri"/>
                          <a:cs typeface="Calibri"/>
                        </a:rPr>
                        <a:t>TRAFO</a:t>
                      </a:r>
                      <a:r>
                        <a:rPr sz="1600" b="1" spc="-65" dirty="0">
                          <a:solidFill>
                            <a:srgbClr val="FFFFFF"/>
                          </a:solidFill>
                          <a:latin typeface="Calibri"/>
                          <a:cs typeface="Calibri"/>
                        </a:rPr>
                        <a:t> </a:t>
                      </a:r>
                      <a:r>
                        <a:rPr sz="1600" b="1" dirty="0">
                          <a:solidFill>
                            <a:srgbClr val="FFFFFF"/>
                          </a:solidFill>
                          <a:latin typeface="Calibri"/>
                          <a:cs typeface="Calibri"/>
                        </a:rPr>
                        <a:t>ADI</a:t>
                      </a:r>
                      <a:endParaRPr sz="1600">
                        <a:latin typeface="Calibri"/>
                        <a:cs typeface="Calibri"/>
                      </a:endParaRPr>
                    </a:p>
                  </a:txBody>
                  <a:tcPr marL="0" marR="0" marT="118110" marB="0">
                    <a:lnL w="12700">
                      <a:solidFill>
                        <a:srgbClr val="F9C39B"/>
                      </a:solidFill>
                      <a:prstDash val="solid"/>
                    </a:lnL>
                    <a:lnR w="12700">
                      <a:solidFill>
                        <a:srgbClr val="F9C39B"/>
                      </a:solidFill>
                      <a:prstDash val="solid"/>
                    </a:lnR>
                    <a:lnT w="12700">
                      <a:solidFill>
                        <a:srgbClr val="F9C39B"/>
                      </a:solidFill>
                      <a:prstDash val="solid"/>
                    </a:lnT>
                    <a:lnB w="12700">
                      <a:solidFill>
                        <a:srgbClr val="FFFFFF"/>
                      </a:solidFill>
                      <a:prstDash val="solid"/>
                    </a:lnB>
                    <a:lnTlToBr w="12700" cmpd="sng">
                      <a:noFill/>
                      <a:prstDash val="solid"/>
                    </a:lnTlToBr>
                    <a:lnBlToTr w="12700" cmpd="sng">
                      <a:noFill/>
                      <a:prstDash val="solid"/>
                    </a:lnBlToTr>
                    <a:solidFill>
                      <a:srgbClr val="EF6F2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8760">
                        <a:lnSpc>
                          <a:spcPct val="100000"/>
                        </a:lnSpc>
                        <a:spcBef>
                          <a:spcPts val="930"/>
                        </a:spcBef>
                      </a:pPr>
                      <a:r>
                        <a:rPr sz="1600" b="1" dirty="0">
                          <a:solidFill>
                            <a:srgbClr val="FFFFFF"/>
                          </a:solidFill>
                          <a:latin typeface="Calibri"/>
                          <a:cs typeface="Calibri"/>
                        </a:rPr>
                        <a:t>TRAFO</a:t>
                      </a:r>
                      <a:r>
                        <a:rPr sz="1600" b="1" spc="-55" dirty="0">
                          <a:solidFill>
                            <a:srgbClr val="FFFFFF"/>
                          </a:solidFill>
                          <a:latin typeface="Calibri"/>
                          <a:cs typeface="Calibri"/>
                        </a:rPr>
                        <a:t> </a:t>
                      </a:r>
                      <a:r>
                        <a:rPr sz="1600" b="1" dirty="0">
                          <a:solidFill>
                            <a:srgbClr val="FFFFFF"/>
                          </a:solidFill>
                          <a:latin typeface="Calibri"/>
                          <a:cs typeface="Calibri"/>
                        </a:rPr>
                        <a:t>YÜKLENMELERİ</a:t>
                      </a:r>
                      <a:r>
                        <a:rPr sz="1600" b="1" spc="-85" dirty="0">
                          <a:solidFill>
                            <a:srgbClr val="FFFFFF"/>
                          </a:solidFill>
                          <a:latin typeface="Calibri"/>
                          <a:cs typeface="Calibri"/>
                        </a:rPr>
                        <a:t> </a:t>
                      </a:r>
                      <a:r>
                        <a:rPr sz="1600" b="1" spc="5" dirty="0">
                          <a:solidFill>
                            <a:srgbClr val="FFFFFF"/>
                          </a:solidFill>
                          <a:latin typeface="Calibri"/>
                          <a:cs typeface="Calibri"/>
                        </a:rPr>
                        <a:t>(%)</a:t>
                      </a:r>
                      <a:endParaRPr sz="1600" dirty="0">
                        <a:latin typeface="Calibri"/>
                        <a:cs typeface="Calibri"/>
                      </a:endParaRPr>
                    </a:p>
                  </a:txBody>
                  <a:tcPr marL="0" marR="0" marT="118110" marB="0">
                    <a:lnL w="12700">
                      <a:solidFill>
                        <a:srgbClr val="F9C39B"/>
                      </a:solidFill>
                      <a:prstDash val="solid"/>
                    </a:lnL>
                    <a:lnR w="12700">
                      <a:solidFill>
                        <a:srgbClr val="F9C39B"/>
                      </a:solidFill>
                      <a:prstDash val="solid"/>
                    </a:lnR>
                    <a:lnT w="12700">
                      <a:solidFill>
                        <a:srgbClr val="F9C39B"/>
                      </a:solidFill>
                      <a:prstDash val="solid"/>
                    </a:lnT>
                    <a:lnB w="12700">
                      <a:solidFill>
                        <a:srgbClr val="FFFFFF"/>
                      </a:solidFill>
                      <a:prstDash val="solid"/>
                    </a:lnB>
                    <a:lnTlToBr w="12700" cmpd="sng">
                      <a:noFill/>
                      <a:prstDash val="solid"/>
                    </a:lnTlToBr>
                    <a:lnBlToTr w="12700" cmpd="sng">
                      <a:noFill/>
                      <a:prstDash val="solid"/>
                    </a:lnBlToTr>
                    <a:solidFill>
                      <a:srgbClr val="EF6F2C"/>
                    </a:solidFill>
                  </a:tcPr>
                </a:tc>
                <a:extLst>
                  <a:ext uri="{0D108BD9-81ED-4DB2-BD59-A6C34878D82A}">
                    <a16:rowId xmlns:a16="http://schemas.microsoft.com/office/drawing/2014/main" val="10000"/>
                  </a:ext>
                </a:extLst>
              </a:tr>
              <a:tr h="3352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1440">
                        <a:lnSpc>
                          <a:spcPct val="100000"/>
                        </a:lnSpc>
                        <a:spcBef>
                          <a:spcPts val="254"/>
                        </a:spcBef>
                      </a:pPr>
                      <a:r>
                        <a:rPr sz="1600" b="0" spc="-25" dirty="0">
                          <a:latin typeface="Calibri"/>
                          <a:cs typeface="Calibri"/>
                        </a:rPr>
                        <a:t>BOYALIK</a:t>
                      </a:r>
                      <a:r>
                        <a:rPr sz="1600" b="0" spc="-15" dirty="0">
                          <a:latin typeface="Calibri"/>
                          <a:cs typeface="Calibri"/>
                        </a:rPr>
                        <a:t> </a:t>
                      </a:r>
                      <a:r>
                        <a:rPr sz="1600" b="0" dirty="0">
                          <a:latin typeface="Calibri"/>
                          <a:cs typeface="Calibri"/>
                        </a:rPr>
                        <a:t>7800</a:t>
                      </a:r>
                      <a:r>
                        <a:rPr sz="1600" b="0" spc="-40" dirty="0">
                          <a:latin typeface="Calibri"/>
                          <a:cs typeface="Calibri"/>
                        </a:rPr>
                        <a:t> </a:t>
                      </a:r>
                      <a:r>
                        <a:rPr sz="1600" b="0" spc="-10" dirty="0">
                          <a:latin typeface="Calibri"/>
                          <a:cs typeface="Calibri"/>
                        </a:rPr>
                        <a:t>OTEL</a:t>
                      </a:r>
                      <a:r>
                        <a:rPr sz="1600" b="0" spc="-20" dirty="0">
                          <a:latin typeface="Calibri"/>
                          <a:cs typeface="Calibri"/>
                        </a:rPr>
                        <a:t> </a:t>
                      </a:r>
                      <a:r>
                        <a:rPr sz="1600" b="0" spc="-10" dirty="0">
                          <a:latin typeface="Calibri"/>
                          <a:cs typeface="Calibri"/>
                        </a:rPr>
                        <a:t>ÖZEL</a:t>
                      </a:r>
                      <a:r>
                        <a:rPr lang="tr-TR" sz="1600" b="0" spc="-10" dirty="0">
                          <a:latin typeface="Calibri"/>
                          <a:cs typeface="Calibri"/>
                        </a:rPr>
                        <a:t> TR</a:t>
                      </a:r>
                      <a:endParaRPr sz="1600" b="0" dirty="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20"/>
                        </a:spcBef>
                      </a:pPr>
                      <a:r>
                        <a:rPr sz="1600" dirty="0">
                          <a:latin typeface="Calibri"/>
                          <a:cs typeface="Calibri"/>
                        </a:rPr>
                        <a:t>20,82</a:t>
                      </a: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1"/>
                  </a:ext>
                </a:extLst>
              </a:tr>
              <a:tr h="2533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4450">
                        <a:lnSpc>
                          <a:spcPts val="1820"/>
                        </a:lnSpc>
                      </a:pPr>
                      <a:r>
                        <a:rPr sz="1600" dirty="0">
                          <a:latin typeface="Calibri"/>
                          <a:cs typeface="Calibri"/>
                        </a:rPr>
                        <a:t>CASA</a:t>
                      </a:r>
                      <a:r>
                        <a:rPr sz="1600" spc="-55" dirty="0">
                          <a:latin typeface="Calibri"/>
                          <a:cs typeface="Calibri"/>
                        </a:rPr>
                        <a:t> </a:t>
                      </a:r>
                      <a:r>
                        <a:rPr sz="1600" spc="-30" dirty="0">
                          <a:latin typeface="Calibri"/>
                          <a:cs typeface="Calibri"/>
                        </a:rPr>
                        <a:t>DEPİLAYA</a:t>
                      </a:r>
                      <a:r>
                        <a:rPr sz="1600" spc="-55" dirty="0">
                          <a:latin typeface="Calibri"/>
                          <a:cs typeface="Calibri"/>
                        </a:rPr>
                        <a:t> </a:t>
                      </a:r>
                      <a:r>
                        <a:rPr sz="1600" spc="-10" dirty="0">
                          <a:latin typeface="Calibri"/>
                          <a:cs typeface="Calibri"/>
                        </a:rPr>
                        <a:t>OTEL</a:t>
                      </a:r>
                      <a:r>
                        <a:rPr sz="1600" spc="-40" dirty="0">
                          <a:latin typeface="Calibri"/>
                          <a:cs typeface="Calibri"/>
                        </a:rPr>
                        <a:t> </a:t>
                      </a:r>
                      <a:r>
                        <a:rPr sz="1600" spc="-10" dirty="0">
                          <a:latin typeface="Calibri"/>
                          <a:cs typeface="Calibri"/>
                        </a:rPr>
                        <a:t>ÖZEL</a:t>
                      </a:r>
                      <a:r>
                        <a:rPr sz="1600" spc="15" dirty="0">
                          <a:latin typeface="Calibri"/>
                          <a:cs typeface="Calibri"/>
                        </a:rPr>
                        <a:t> </a:t>
                      </a:r>
                      <a:r>
                        <a:rPr sz="1600" spc="5" dirty="0">
                          <a:latin typeface="Calibri"/>
                          <a:cs typeface="Calibri"/>
                        </a:rPr>
                        <a:t>TR</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870"/>
                        </a:lnSpc>
                        <a:spcBef>
                          <a:spcPts val="20"/>
                        </a:spcBef>
                      </a:pPr>
                      <a:r>
                        <a:rPr sz="1600" dirty="0">
                          <a:latin typeface="Calibri"/>
                          <a:cs typeface="Calibri"/>
                        </a:rPr>
                        <a:t>5,35</a:t>
                      </a:r>
                      <a:endParaRPr sz="16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2"/>
                  </a:ext>
                </a:extLst>
              </a:tr>
              <a:tr h="2533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4450">
                        <a:lnSpc>
                          <a:spcPts val="1820"/>
                        </a:lnSpc>
                      </a:pPr>
                      <a:r>
                        <a:rPr sz="1600" spc="5" dirty="0">
                          <a:latin typeface="Calibri"/>
                          <a:cs typeface="Calibri"/>
                        </a:rPr>
                        <a:t>L-11</a:t>
                      </a:r>
                      <a:r>
                        <a:rPr sz="1600" spc="-50" dirty="0">
                          <a:latin typeface="Calibri"/>
                          <a:cs typeface="Calibri"/>
                        </a:rPr>
                        <a:t> </a:t>
                      </a:r>
                      <a:r>
                        <a:rPr sz="1600" spc="-10" dirty="0">
                          <a:latin typeface="Calibri"/>
                          <a:cs typeface="Calibri"/>
                        </a:rPr>
                        <a:t>ULUSOY</a:t>
                      </a:r>
                      <a:r>
                        <a:rPr sz="1600" spc="-35" dirty="0">
                          <a:latin typeface="Calibri"/>
                          <a:cs typeface="Calibri"/>
                        </a:rPr>
                        <a:t> </a:t>
                      </a:r>
                      <a:r>
                        <a:rPr sz="1600" dirty="0">
                          <a:latin typeface="Calibri"/>
                          <a:cs typeface="Calibri"/>
                        </a:rPr>
                        <a:t>LİMAN</a:t>
                      </a:r>
                      <a:r>
                        <a:rPr sz="1600" spc="-45" dirty="0">
                          <a:latin typeface="Calibri"/>
                          <a:cs typeface="Calibri"/>
                        </a:rPr>
                        <a:t> </a:t>
                      </a:r>
                      <a:r>
                        <a:rPr sz="1600" spc="-10" dirty="0">
                          <a:latin typeface="Calibri"/>
                          <a:cs typeface="Calibri"/>
                        </a:rPr>
                        <a:t>ÖZEL</a:t>
                      </a:r>
                      <a:r>
                        <a:rPr lang="tr-TR" sz="1600" spc="-10" dirty="0">
                          <a:latin typeface="Calibri"/>
                          <a:cs typeface="Calibri"/>
                        </a:rPr>
                        <a:t> TR</a:t>
                      </a:r>
                      <a:endParaRPr sz="16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870"/>
                        </a:lnSpc>
                        <a:spcBef>
                          <a:spcPts val="25"/>
                        </a:spcBef>
                      </a:pPr>
                      <a:r>
                        <a:rPr sz="1600" dirty="0">
                          <a:latin typeface="Calibri"/>
                          <a:cs typeface="Calibri"/>
                        </a:rPr>
                        <a:t>11,38</a:t>
                      </a:r>
                      <a:endParaRPr sz="1600">
                        <a:latin typeface="Calibri"/>
                        <a:cs typeface="Calibr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3"/>
                  </a:ext>
                </a:extLst>
              </a:tr>
              <a:tr h="2533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4450">
                        <a:lnSpc>
                          <a:spcPts val="1820"/>
                        </a:lnSpc>
                      </a:pPr>
                      <a:r>
                        <a:rPr sz="1600" spc="-5" dirty="0">
                          <a:latin typeface="Calibri"/>
                          <a:cs typeface="Calibri"/>
                        </a:rPr>
                        <a:t>L</a:t>
                      </a:r>
                      <a:r>
                        <a:rPr sz="1600" spc="10" dirty="0">
                          <a:latin typeface="Calibri"/>
                          <a:cs typeface="Calibri"/>
                        </a:rPr>
                        <a:t>-</a:t>
                      </a:r>
                      <a:r>
                        <a:rPr sz="1600" dirty="0">
                          <a:latin typeface="Calibri"/>
                          <a:cs typeface="Calibri"/>
                        </a:rPr>
                        <a:t>145</a:t>
                      </a:r>
                      <a:r>
                        <a:rPr sz="1600" spc="-25" dirty="0">
                          <a:latin typeface="Calibri"/>
                          <a:cs typeface="Calibri"/>
                        </a:rPr>
                        <a:t> </a:t>
                      </a:r>
                      <a:r>
                        <a:rPr sz="1600" spc="-30" dirty="0">
                          <a:latin typeface="Calibri"/>
                          <a:cs typeface="Calibri"/>
                        </a:rPr>
                        <a:t>D</a:t>
                      </a:r>
                      <a:r>
                        <a:rPr sz="1600" dirty="0">
                          <a:latin typeface="Calibri"/>
                          <a:cs typeface="Calibri"/>
                        </a:rPr>
                        <a:t>A</a:t>
                      </a:r>
                      <a:r>
                        <a:rPr sz="1600" spc="-125" dirty="0">
                          <a:latin typeface="Calibri"/>
                          <a:cs typeface="Calibri"/>
                        </a:rPr>
                        <a:t>L</a:t>
                      </a:r>
                      <a:r>
                        <a:rPr sz="1600" spc="-114" dirty="0">
                          <a:latin typeface="Calibri"/>
                          <a:cs typeface="Calibri"/>
                        </a:rPr>
                        <a:t>Y</a:t>
                      </a:r>
                      <a:r>
                        <a:rPr sz="1600" dirty="0">
                          <a:latin typeface="Calibri"/>
                          <a:cs typeface="Calibri"/>
                        </a:rPr>
                        <a:t>AN</a:t>
                      </a:r>
                      <a:r>
                        <a:rPr sz="1600" spc="-35" dirty="0">
                          <a:latin typeface="Calibri"/>
                          <a:cs typeface="Calibri"/>
                        </a:rPr>
                        <a:t> </a:t>
                      </a:r>
                      <a:r>
                        <a:rPr sz="1600" spc="-10" dirty="0">
                          <a:latin typeface="Calibri"/>
                          <a:cs typeface="Calibri"/>
                        </a:rPr>
                        <a:t>D</a:t>
                      </a:r>
                      <a:r>
                        <a:rPr sz="1600" dirty="0">
                          <a:latin typeface="Calibri"/>
                          <a:cs typeface="Calibri"/>
                        </a:rPr>
                        <a:t>M</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870"/>
                        </a:lnSpc>
                        <a:spcBef>
                          <a:spcPts val="25"/>
                        </a:spcBef>
                      </a:pPr>
                      <a:r>
                        <a:rPr sz="1600" dirty="0">
                          <a:latin typeface="Calibri"/>
                          <a:cs typeface="Calibri"/>
                        </a:rPr>
                        <a:t>20,94</a:t>
                      </a:r>
                      <a:endParaRPr sz="1600">
                        <a:latin typeface="Calibri"/>
                        <a:cs typeface="Calibr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4"/>
                  </a:ext>
                </a:extLst>
              </a:tr>
              <a:tr h="2533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4450">
                        <a:lnSpc>
                          <a:spcPts val="1825"/>
                        </a:lnSpc>
                      </a:pPr>
                      <a:r>
                        <a:rPr sz="1600" dirty="0">
                          <a:latin typeface="Calibri"/>
                          <a:cs typeface="Calibri"/>
                        </a:rPr>
                        <a:t>RADISSON</a:t>
                      </a:r>
                      <a:r>
                        <a:rPr sz="1600" spc="-20" dirty="0">
                          <a:latin typeface="Calibri"/>
                          <a:cs typeface="Calibri"/>
                        </a:rPr>
                        <a:t> </a:t>
                      </a:r>
                      <a:r>
                        <a:rPr sz="1600" spc="-10" dirty="0">
                          <a:latin typeface="Calibri"/>
                          <a:cs typeface="Calibri"/>
                        </a:rPr>
                        <a:t>BLUE OTEL</a:t>
                      </a:r>
                      <a:r>
                        <a:rPr sz="1600" spc="-45" dirty="0">
                          <a:latin typeface="Calibri"/>
                          <a:cs typeface="Calibri"/>
                        </a:rPr>
                        <a:t> </a:t>
                      </a:r>
                      <a:r>
                        <a:rPr sz="1600" spc="-10" dirty="0">
                          <a:latin typeface="Calibri"/>
                          <a:cs typeface="Calibri"/>
                        </a:rPr>
                        <a:t>ÖZEL</a:t>
                      </a:r>
                      <a:r>
                        <a:rPr lang="tr-TR" sz="1600" spc="-10" dirty="0">
                          <a:latin typeface="Calibri"/>
                          <a:cs typeface="Calibri"/>
                        </a:rPr>
                        <a:t> TR</a:t>
                      </a:r>
                      <a:endParaRPr sz="16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870"/>
                        </a:lnSpc>
                        <a:spcBef>
                          <a:spcPts val="25"/>
                        </a:spcBef>
                      </a:pPr>
                      <a:r>
                        <a:rPr sz="1600" dirty="0">
                          <a:latin typeface="Calibri"/>
                          <a:cs typeface="Calibri"/>
                        </a:rPr>
                        <a:t>33,82</a:t>
                      </a: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FCDFC8"/>
                    </a:solidFill>
                  </a:tcPr>
                </a:tc>
                <a:extLst>
                  <a:ext uri="{0D108BD9-81ED-4DB2-BD59-A6C34878D82A}">
                    <a16:rowId xmlns:a16="http://schemas.microsoft.com/office/drawing/2014/main" val="10005"/>
                  </a:ext>
                </a:extLst>
              </a:tr>
            </a:tbl>
          </a:graphicData>
        </a:graphic>
      </p:graphicFrame>
      <p:graphicFrame>
        <p:nvGraphicFramePr>
          <p:cNvPr id="26" name="object 4">
            <a:extLst>
              <a:ext uri="{FF2B5EF4-FFF2-40B4-BE49-F238E27FC236}">
                <a16:creationId xmlns:a16="http://schemas.microsoft.com/office/drawing/2014/main" id="{33F3C237-E0AE-221D-09AB-46AE131AF122}"/>
              </a:ext>
            </a:extLst>
          </p:cNvPr>
          <p:cNvGraphicFramePr>
            <a:graphicFrameLocks noGrp="1"/>
          </p:cNvGraphicFramePr>
          <p:nvPr>
            <p:extLst>
              <p:ext uri="{D42A27DB-BD31-4B8C-83A1-F6EECF244321}">
                <p14:modId xmlns:p14="http://schemas.microsoft.com/office/powerpoint/2010/main" val="1339451707"/>
              </p:ext>
            </p:extLst>
          </p:nvPr>
        </p:nvGraphicFramePr>
        <p:xfrm>
          <a:off x="1846707" y="5055996"/>
          <a:ext cx="8493758" cy="537170"/>
        </p:xfrm>
        <a:graphic>
          <a:graphicData uri="http://schemas.openxmlformats.org/drawingml/2006/table">
            <a:tbl>
              <a:tblPr firstRow="1" bandRow="1"/>
              <a:tblGrid>
                <a:gridCol w="2440305">
                  <a:extLst>
                    <a:ext uri="{9D8B030D-6E8A-4147-A177-3AD203B41FA5}">
                      <a16:colId xmlns:a16="http://schemas.microsoft.com/office/drawing/2014/main" val="20000"/>
                    </a:ext>
                  </a:extLst>
                </a:gridCol>
                <a:gridCol w="1797685">
                  <a:extLst>
                    <a:ext uri="{9D8B030D-6E8A-4147-A177-3AD203B41FA5}">
                      <a16:colId xmlns:a16="http://schemas.microsoft.com/office/drawing/2014/main" val="20001"/>
                    </a:ext>
                  </a:extLst>
                </a:gridCol>
                <a:gridCol w="1570354">
                  <a:extLst>
                    <a:ext uri="{9D8B030D-6E8A-4147-A177-3AD203B41FA5}">
                      <a16:colId xmlns:a16="http://schemas.microsoft.com/office/drawing/2014/main" val="20002"/>
                    </a:ext>
                  </a:extLst>
                </a:gridCol>
                <a:gridCol w="2685414">
                  <a:extLst>
                    <a:ext uri="{9D8B030D-6E8A-4147-A177-3AD203B41FA5}">
                      <a16:colId xmlns:a16="http://schemas.microsoft.com/office/drawing/2014/main" val="20003"/>
                    </a:ext>
                  </a:extLst>
                </a:gridCol>
              </a:tblGrid>
              <a:tr h="2533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ts val="1864"/>
                        </a:lnSpc>
                        <a:spcBef>
                          <a:spcPts val="30"/>
                        </a:spcBef>
                      </a:pPr>
                      <a:r>
                        <a:rPr sz="1600" b="1" dirty="0">
                          <a:latin typeface="Calibri"/>
                          <a:cs typeface="Calibri"/>
                        </a:rPr>
                        <a:t>Fider</a:t>
                      </a:r>
                      <a:r>
                        <a:rPr sz="1600" b="1" spc="-60" dirty="0">
                          <a:latin typeface="Calibri"/>
                          <a:cs typeface="Calibri"/>
                        </a:rPr>
                        <a:t> </a:t>
                      </a:r>
                      <a:r>
                        <a:rPr sz="1600" b="1" spc="5" dirty="0">
                          <a:latin typeface="Calibri"/>
                          <a:cs typeface="Calibri"/>
                        </a:rPr>
                        <a:t>Adı</a:t>
                      </a:r>
                      <a:endParaRPr sz="1600">
                        <a:latin typeface="Calibri"/>
                        <a:cs typeface="Calibri"/>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EC7C3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175" algn="ctr">
                        <a:lnSpc>
                          <a:spcPts val="1864"/>
                        </a:lnSpc>
                        <a:spcBef>
                          <a:spcPts val="30"/>
                        </a:spcBef>
                      </a:pPr>
                      <a:r>
                        <a:rPr sz="1600" b="1" dirty="0">
                          <a:latin typeface="Calibri"/>
                          <a:cs typeface="Calibri"/>
                        </a:rPr>
                        <a:t>Aktif</a:t>
                      </a:r>
                      <a:r>
                        <a:rPr sz="1600" b="1" spc="-25" dirty="0">
                          <a:latin typeface="Calibri"/>
                          <a:cs typeface="Calibri"/>
                        </a:rPr>
                        <a:t> </a:t>
                      </a:r>
                      <a:r>
                        <a:rPr sz="1600" b="1" dirty="0">
                          <a:latin typeface="Calibri"/>
                          <a:cs typeface="Calibri"/>
                        </a:rPr>
                        <a:t>Güç</a:t>
                      </a:r>
                      <a:r>
                        <a:rPr sz="1600" b="1" spc="-50" dirty="0">
                          <a:latin typeface="Calibri"/>
                          <a:cs typeface="Calibri"/>
                        </a:rPr>
                        <a:t> </a:t>
                      </a:r>
                      <a:r>
                        <a:rPr sz="1600" b="1" spc="10" dirty="0">
                          <a:latin typeface="Calibri"/>
                          <a:cs typeface="Calibri"/>
                        </a:rPr>
                        <a:t>(MW)</a:t>
                      </a:r>
                      <a:endParaRPr sz="1600">
                        <a:latin typeface="Calibri"/>
                        <a:cs typeface="Calibri"/>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EC7C3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ts val="1864"/>
                        </a:lnSpc>
                        <a:spcBef>
                          <a:spcPts val="30"/>
                        </a:spcBef>
                      </a:pPr>
                      <a:r>
                        <a:rPr sz="1600" b="1" dirty="0">
                          <a:latin typeface="Calibri"/>
                          <a:cs typeface="Calibri"/>
                        </a:rPr>
                        <a:t>Enerji</a:t>
                      </a:r>
                      <a:r>
                        <a:rPr sz="1600" b="1" spc="-65" dirty="0">
                          <a:latin typeface="Calibri"/>
                          <a:cs typeface="Calibri"/>
                        </a:rPr>
                        <a:t> </a:t>
                      </a:r>
                      <a:r>
                        <a:rPr sz="1600" b="1" spc="5" dirty="0">
                          <a:latin typeface="Calibri"/>
                          <a:cs typeface="Calibri"/>
                        </a:rPr>
                        <a:t>(MWh)</a:t>
                      </a:r>
                      <a:endParaRPr sz="1600">
                        <a:latin typeface="Calibri"/>
                        <a:cs typeface="Calibri"/>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EC7C3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ts val="1864"/>
                        </a:lnSpc>
                        <a:spcBef>
                          <a:spcPts val="30"/>
                        </a:spcBef>
                      </a:pPr>
                      <a:r>
                        <a:rPr lang="tr-TR" sz="1600" b="1" spc="-5" dirty="0">
                          <a:latin typeface="Calibri"/>
                          <a:cs typeface="Calibri"/>
                        </a:rPr>
                        <a:t>Yıllık </a:t>
                      </a:r>
                      <a:r>
                        <a:rPr sz="1600" b="1" spc="-5" dirty="0" err="1">
                          <a:latin typeface="Calibri"/>
                          <a:cs typeface="Calibri"/>
                        </a:rPr>
                        <a:t>Ortalama</a:t>
                      </a:r>
                      <a:r>
                        <a:rPr sz="1600" b="1" spc="-40" dirty="0">
                          <a:latin typeface="Calibri"/>
                          <a:cs typeface="Calibri"/>
                        </a:rPr>
                        <a:t> </a:t>
                      </a:r>
                      <a:r>
                        <a:rPr sz="1600" b="1" spc="-10" dirty="0">
                          <a:latin typeface="Calibri"/>
                          <a:cs typeface="Calibri"/>
                        </a:rPr>
                        <a:t>Yüklenme</a:t>
                      </a:r>
                      <a:r>
                        <a:rPr sz="1600" b="1" spc="-60" dirty="0">
                          <a:latin typeface="Calibri"/>
                          <a:cs typeface="Calibri"/>
                        </a:rPr>
                        <a:t> </a:t>
                      </a:r>
                      <a:r>
                        <a:rPr sz="1600" b="1" dirty="0">
                          <a:latin typeface="Calibri"/>
                          <a:cs typeface="Calibri"/>
                        </a:rPr>
                        <a:t>(%)</a:t>
                      </a:r>
                      <a:endParaRPr sz="1600" dirty="0">
                        <a:latin typeface="Calibri"/>
                        <a:cs typeface="Calibri"/>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EC7C30"/>
                    </a:solidFill>
                  </a:tcPr>
                </a:tc>
                <a:extLst>
                  <a:ext uri="{0D108BD9-81ED-4DB2-BD59-A6C34878D82A}">
                    <a16:rowId xmlns:a16="http://schemas.microsoft.com/office/drawing/2014/main" val="10000"/>
                  </a:ext>
                </a:extLst>
              </a:tr>
              <a:tr h="2838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525">
                        <a:lnSpc>
                          <a:spcPct val="100000"/>
                        </a:lnSpc>
                        <a:spcBef>
                          <a:spcPts val="30"/>
                        </a:spcBef>
                      </a:pPr>
                      <a:r>
                        <a:rPr sz="1600" spc="-15" dirty="0">
                          <a:latin typeface="Calibri"/>
                          <a:cs typeface="Calibri"/>
                        </a:rPr>
                        <a:t>ALAÇATI</a:t>
                      </a:r>
                      <a:r>
                        <a:rPr sz="1600" spc="-45" dirty="0">
                          <a:latin typeface="Calibri"/>
                          <a:cs typeface="Calibri"/>
                        </a:rPr>
                        <a:t> </a:t>
                      </a:r>
                      <a:r>
                        <a:rPr sz="1600" spc="-5" dirty="0">
                          <a:latin typeface="Calibri"/>
                          <a:cs typeface="Calibri"/>
                        </a:rPr>
                        <a:t>TM_ÇEŞME-2</a:t>
                      </a:r>
                      <a:endParaRPr sz="1600">
                        <a:latin typeface="Calibri"/>
                        <a:cs typeface="Calibri"/>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2135"/>
                        </a:lnSpc>
                      </a:pPr>
                      <a:r>
                        <a:rPr sz="1800" dirty="0">
                          <a:latin typeface="Calibri"/>
                          <a:cs typeface="Calibri"/>
                        </a:rPr>
                        <a:t>12,8</a:t>
                      </a:r>
                      <a:endParaRPr sz="1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FBE3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2135"/>
                        </a:lnSpc>
                      </a:pPr>
                      <a:r>
                        <a:rPr sz="1800" dirty="0">
                          <a:latin typeface="Calibri"/>
                          <a:cs typeface="Calibri"/>
                        </a:rPr>
                        <a:t>8</a:t>
                      </a:r>
                      <a:r>
                        <a:rPr lang="tr-TR" sz="1800" dirty="0">
                          <a:latin typeface="Calibri"/>
                          <a:cs typeface="Calibri"/>
                        </a:rPr>
                        <a:t>.</a:t>
                      </a:r>
                      <a:r>
                        <a:rPr sz="1800" dirty="0">
                          <a:latin typeface="Calibri"/>
                          <a:cs typeface="Calibri"/>
                        </a:rPr>
                        <a:t>470,514</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FBE3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2135"/>
                        </a:lnSpc>
                      </a:pPr>
                      <a:r>
                        <a:rPr sz="1800" dirty="0">
                          <a:latin typeface="Calibri"/>
                          <a:cs typeface="Calibri"/>
                        </a:rPr>
                        <a:t>58,6</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FBE3D5"/>
                    </a:solidFill>
                  </a:tcPr>
                </a:tc>
                <a:extLst>
                  <a:ext uri="{0D108BD9-81ED-4DB2-BD59-A6C34878D82A}">
                    <a16:rowId xmlns:a16="http://schemas.microsoft.com/office/drawing/2014/main" val="10001"/>
                  </a:ext>
                </a:extLst>
              </a:tr>
            </a:tbl>
          </a:graphicData>
        </a:graphic>
      </p:graphicFrame>
      <p:graphicFrame>
        <p:nvGraphicFramePr>
          <p:cNvPr id="43" name="Grafik 42">
            <a:extLst>
              <a:ext uri="{FF2B5EF4-FFF2-40B4-BE49-F238E27FC236}">
                <a16:creationId xmlns:a16="http://schemas.microsoft.com/office/drawing/2014/main" id="{012ED8CB-EB88-5516-68B8-02B7F71DC724}"/>
              </a:ext>
            </a:extLst>
          </p:cNvPr>
          <p:cNvGraphicFramePr>
            <a:graphicFrameLocks/>
          </p:cNvGraphicFramePr>
          <p:nvPr>
            <p:extLst>
              <p:ext uri="{D42A27DB-BD31-4B8C-83A1-F6EECF244321}">
                <p14:modId xmlns:p14="http://schemas.microsoft.com/office/powerpoint/2010/main" val="103136117"/>
              </p:ext>
            </p:extLst>
          </p:nvPr>
        </p:nvGraphicFramePr>
        <p:xfrm>
          <a:off x="6249482" y="1551876"/>
          <a:ext cx="5422900" cy="2757417"/>
        </p:xfrm>
        <a:graphic>
          <a:graphicData uri="http://schemas.openxmlformats.org/drawingml/2006/chart">
            <c:chart xmlns:c="http://schemas.openxmlformats.org/drawingml/2006/chart" xmlns:r="http://schemas.openxmlformats.org/officeDocument/2006/relationships" r:id="rId3"/>
          </a:graphicData>
        </a:graphic>
      </p:graphicFrame>
      <p:sp>
        <p:nvSpPr>
          <p:cNvPr id="2" name="Metin kutusu 1">
            <a:extLst>
              <a:ext uri="{FF2B5EF4-FFF2-40B4-BE49-F238E27FC236}">
                <a16:creationId xmlns:a16="http://schemas.microsoft.com/office/drawing/2014/main" id="{2A24BF9C-A90B-072E-9244-0345A5F6F5B4}"/>
              </a:ext>
            </a:extLst>
          </p:cNvPr>
          <p:cNvSpPr txBox="1"/>
          <p:nvPr/>
        </p:nvSpPr>
        <p:spPr>
          <a:xfrm>
            <a:off x="728754" y="1448554"/>
            <a:ext cx="2049087" cy="369332"/>
          </a:xfrm>
          <a:prstGeom prst="rect">
            <a:avLst/>
          </a:prstGeom>
          <a:noFill/>
        </p:spPr>
        <p:txBody>
          <a:bodyPr wrap="none" rtlCol="0">
            <a:spAutoFit/>
          </a:bodyPr>
          <a:lstStyle/>
          <a:p>
            <a:r>
              <a:rPr lang="tr-TR" b="1" dirty="0"/>
              <a:t>Senaryo-1</a:t>
            </a:r>
            <a:r>
              <a:rPr lang="tr-TR" dirty="0"/>
              <a:t> </a:t>
            </a:r>
            <a:r>
              <a:rPr lang="tr-TR" b="1" dirty="0"/>
              <a:t>Bulguları</a:t>
            </a:r>
          </a:p>
        </p:txBody>
      </p:sp>
      <p:sp>
        <p:nvSpPr>
          <p:cNvPr id="6" name="Freeform 2">
            <a:extLst>
              <a:ext uri="{FF2B5EF4-FFF2-40B4-BE49-F238E27FC236}">
                <a16:creationId xmlns:a16="http://schemas.microsoft.com/office/drawing/2014/main" id="{4AAD45E0-F472-95D5-220B-40A30AEA3CF8}"/>
              </a:ext>
            </a:extLst>
          </p:cNvPr>
          <p:cNvSpPr/>
          <p:nvPr/>
        </p:nvSpPr>
        <p:spPr>
          <a:xfrm>
            <a:off x="330413" y="1418260"/>
            <a:ext cx="398341" cy="429920"/>
          </a:xfrm>
          <a:custGeom>
            <a:avLst/>
            <a:gdLst/>
            <a:ahLst/>
            <a:cxnLst/>
            <a:rect l="l" t="t" r="r" b="b"/>
            <a:pathLst>
              <a:path w="745860" h="992825">
                <a:moveTo>
                  <a:pt x="0" y="0"/>
                </a:moveTo>
                <a:lnTo>
                  <a:pt x="745860" y="0"/>
                </a:lnTo>
                <a:lnTo>
                  <a:pt x="745860" y="992825"/>
                </a:lnTo>
                <a:lnTo>
                  <a:pt x="0" y="992825"/>
                </a:lnTo>
                <a:lnTo>
                  <a:pt x="0" y="0"/>
                </a:lnTo>
                <a:close/>
              </a:path>
            </a:pathLst>
          </a:custGeom>
          <a:blipFill>
            <a:blip r:embed="rId4">
              <a:extLst>
                <a:ext uri="{96DAC541-7B7A-43D3-8B79-37D633B846F1}">
                  <asvg:svgBlip xmlns:asvg="http://schemas.microsoft.com/office/drawing/2016/SVG/main" r:embed="rId5"/>
                </a:ext>
              </a:extLst>
            </a:blip>
            <a:stretch>
              <a:fillRect l="-75" r="-75"/>
            </a:stretch>
          </a:blipFill>
        </p:spPr>
        <p:txBody>
          <a:bodyPr/>
          <a:lstStyle/>
          <a:p>
            <a:endParaRPr lang="tr-TR"/>
          </a:p>
        </p:txBody>
      </p:sp>
    </p:spTree>
    <p:extLst>
      <p:ext uri="{BB962C8B-B14F-4D97-AF65-F5344CB8AC3E}">
        <p14:creationId xmlns:p14="http://schemas.microsoft.com/office/powerpoint/2010/main" val="273760936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3409</TotalTime>
  <Words>1418</Words>
  <Application>Microsoft Office PowerPoint</Application>
  <PresentationFormat>Geniş ekran</PresentationFormat>
  <Paragraphs>249</Paragraphs>
  <Slides>14</Slides>
  <Notes>7</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14</vt:i4>
      </vt:variant>
    </vt:vector>
  </HeadingPairs>
  <TitlesOfParts>
    <vt:vector size="26" baseType="lpstr">
      <vt:lpstr>Aptos</vt:lpstr>
      <vt:lpstr>Arial</vt:lpstr>
      <vt:lpstr>Arial Bold</vt:lpstr>
      <vt:lpstr>Calibri</vt:lpstr>
      <vt:lpstr>Calibri (MS)</vt:lpstr>
      <vt:lpstr>Calibri (MS) Bold</vt:lpstr>
      <vt:lpstr>Calibri Light</vt:lpstr>
      <vt:lpstr>Microsoft Sans Serif</vt:lpstr>
      <vt:lpstr>Montserrat</vt:lpstr>
      <vt:lpstr>Montserrat Bold</vt:lpstr>
      <vt:lpstr>Montserrat Classic Bold</vt:lpstr>
      <vt:lpstr>Office Teması</vt:lpstr>
      <vt:lpstr>Mikro Şebeke Tasarımı ile Şebeke Esnekliği ve Analizi</vt:lpstr>
      <vt:lpstr>İçindekiler</vt:lpstr>
      <vt:lpstr>1. Giriş</vt:lpstr>
      <vt:lpstr>2. Mikro Şebeke ve Temel Bileşenleri</vt:lpstr>
      <vt:lpstr>3. Elektrikli Araç Şarj İstasyonları ve Şebekeye Etkileri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Ayten SÜMER</dc:creator>
  <cp:lastModifiedBy>eceaksoy3@posta.mu.edu.tr</cp:lastModifiedBy>
  <cp:revision>24</cp:revision>
  <dcterms:created xsi:type="dcterms:W3CDTF">2024-08-08T07:03:42Z</dcterms:created>
  <dcterms:modified xsi:type="dcterms:W3CDTF">2024-09-20T13:40:54Z</dcterms:modified>
</cp:coreProperties>
</file>