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73" r:id="rId4"/>
    <p:sldId id="261" r:id="rId5"/>
    <p:sldId id="262" r:id="rId6"/>
    <p:sldId id="263" r:id="rId7"/>
    <p:sldId id="265" r:id="rId8"/>
    <p:sldId id="266" r:id="rId9"/>
    <p:sldId id="267" r:id="rId10"/>
    <p:sldId id="274" r:id="rId11"/>
    <p:sldId id="270" r:id="rId12"/>
    <p:sldId id="271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62" b="1" i="0" u="none" strike="noStrike" baseline="0" dirty="0" smtClean="0">
                <a:effectLst/>
              </a:rPr>
              <a:t>TÜRKİYE’NİN ELEKTRİK ENERJİSİ ÜRETİM-KURULU GÜÇ PROFİLİ</a:t>
            </a:r>
            <a:endParaRPr lang="tr-T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ÜRETİM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Sayfa1!$A$2:$A$8</c:f>
              <c:strCache>
                <c:ptCount val="7"/>
                <c:pt idx="0">
                  <c:v>KÖMÜR</c:v>
                </c:pt>
                <c:pt idx="1">
                  <c:v>DOĞALGAZ</c:v>
                </c:pt>
                <c:pt idx="2">
                  <c:v>HİDROLİK</c:v>
                </c:pt>
                <c:pt idx="3">
                  <c:v>RÜZGAR</c:v>
                </c:pt>
                <c:pt idx="4">
                  <c:v>GÜNEŞ</c:v>
                </c:pt>
                <c:pt idx="5">
                  <c:v>JEOTERMAL</c:v>
                </c:pt>
                <c:pt idx="6">
                  <c:v>DİĞER</c:v>
                </c:pt>
              </c:strCache>
            </c:strRef>
          </c:cat>
          <c:val>
            <c:numRef>
              <c:f>Sayfa1!$B$2:$B$8</c:f>
              <c:numCache>
                <c:formatCode>General</c:formatCode>
                <c:ptCount val="7"/>
                <c:pt idx="0">
                  <c:v>36.299999999999997</c:v>
                </c:pt>
                <c:pt idx="1">
                  <c:v>21.4</c:v>
                </c:pt>
                <c:pt idx="2">
                  <c:v>19.2</c:v>
                </c:pt>
                <c:pt idx="3">
                  <c:v>10.4</c:v>
                </c:pt>
                <c:pt idx="4">
                  <c:v>5.7</c:v>
                </c:pt>
                <c:pt idx="5">
                  <c:v>3.4</c:v>
                </c:pt>
                <c:pt idx="6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9-4563-BE7D-F3E41EE72B62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KURULU GÜÇ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Sayfa1!$A$2:$A$8</c:f>
              <c:strCache>
                <c:ptCount val="7"/>
                <c:pt idx="0">
                  <c:v>KÖMÜR</c:v>
                </c:pt>
                <c:pt idx="1">
                  <c:v>DOĞALGAZ</c:v>
                </c:pt>
                <c:pt idx="2">
                  <c:v>HİDROLİK</c:v>
                </c:pt>
                <c:pt idx="3">
                  <c:v>RÜZGAR</c:v>
                </c:pt>
                <c:pt idx="4">
                  <c:v>GÜNEŞ</c:v>
                </c:pt>
                <c:pt idx="5">
                  <c:v>JEOTERMAL</c:v>
                </c:pt>
                <c:pt idx="6">
                  <c:v>DİĞER</c:v>
                </c:pt>
              </c:strCache>
            </c:strRef>
          </c:cat>
          <c:val>
            <c:numRef>
              <c:f>Sayfa1!$C$2:$C$8</c:f>
              <c:numCache>
                <c:formatCode>General</c:formatCode>
                <c:ptCount val="7"/>
                <c:pt idx="0">
                  <c:v>19.3</c:v>
                </c:pt>
                <c:pt idx="1">
                  <c:v>21.9</c:v>
                </c:pt>
                <c:pt idx="2">
                  <c:v>28.5</c:v>
                </c:pt>
                <c:pt idx="3">
                  <c:v>10.9</c:v>
                </c:pt>
                <c:pt idx="4">
                  <c:v>15.6</c:v>
                </c:pt>
                <c:pt idx="5">
                  <c:v>1.5</c:v>
                </c:pt>
                <c:pt idx="6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99-4563-BE7D-F3E41EE72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5393199"/>
        <c:axId val="1885393615"/>
        <c:axId val="0"/>
      </c:bar3DChart>
      <c:catAx>
        <c:axId val="1885393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85393615"/>
        <c:crosses val="autoZero"/>
        <c:auto val="1"/>
        <c:lblAlgn val="ctr"/>
        <c:lblOffset val="100"/>
        <c:noMultiLvlLbl val="0"/>
      </c:catAx>
      <c:valAx>
        <c:axId val="188539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85393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2401F-1451-4B31-8112-7C3581A9FA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CCD5BDF-0B90-4347-9A00-83D37504CEEA}">
      <dgm:prSet/>
      <dgm:spPr/>
      <dgm:t>
        <a:bodyPr/>
        <a:lstStyle/>
        <a:p>
          <a:pPr rtl="0"/>
          <a:r>
            <a:rPr lang="tr-TR" dirty="0" smtClean="0"/>
            <a:t>Nedir? </a:t>
          </a:r>
          <a:endParaRPr lang="tr-TR" dirty="0"/>
        </a:p>
      </dgm:t>
    </dgm:pt>
    <dgm:pt modelId="{F0F19368-C551-4901-AD8E-6BB8F953BD05}" type="parTrans" cxnId="{499CC0E4-8D59-47D7-B2F4-2656D62ADC59}">
      <dgm:prSet/>
      <dgm:spPr/>
      <dgm:t>
        <a:bodyPr/>
        <a:lstStyle/>
        <a:p>
          <a:endParaRPr lang="tr-TR"/>
        </a:p>
      </dgm:t>
    </dgm:pt>
    <dgm:pt modelId="{31256370-071B-4069-8E5A-89DF703B9BBC}" type="sibTrans" cxnId="{499CC0E4-8D59-47D7-B2F4-2656D62ADC59}">
      <dgm:prSet/>
      <dgm:spPr/>
      <dgm:t>
        <a:bodyPr/>
        <a:lstStyle/>
        <a:p>
          <a:endParaRPr lang="tr-TR"/>
        </a:p>
      </dgm:t>
    </dgm:pt>
    <dgm:pt modelId="{014B5288-608F-41A4-987C-B955348DF896}">
      <dgm:prSet/>
      <dgm:spPr/>
      <dgm:t>
        <a:bodyPr/>
        <a:lstStyle/>
        <a:p>
          <a:pPr rtl="0"/>
          <a:r>
            <a:rPr lang="tr-TR" dirty="0" smtClean="0"/>
            <a:t>Hangi unsurları içerir?</a:t>
          </a:r>
          <a:endParaRPr lang="tr-TR" dirty="0"/>
        </a:p>
      </dgm:t>
    </dgm:pt>
    <dgm:pt modelId="{D337845A-0D55-490B-9150-E828B25D8469}" type="parTrans" cxnId="{7EE0521C-A892-4F41-AEA1-7B6FCBC6ACDB}">
      <dgm:prSet/>
      <dgm:spPr/>
      <dgm:t>
        <a:bodyPr/>
        <a:lstStyle/>
        <a:p>
          <a:endParaRPr lang="tr-TR"/>
        </a:p>
      </dgm:t>
    </dgm:pt>
    <dgm:pt modelId="{886D6DFE-EB2D-49D3-8578-C0EC00AA59FD}" type="sibTrans" cxnId="{7EE0521C-A892-4F41-AEA1-7B6FCBC6ACDB}">
      <dgm:prSet/>
      <dgm:spPr/>
      <dgm:t>
        <a:bodyPr/>
        <a:lstStyle/>
        <a:p>
          <a:endParaRPr lang="tr-TR"/>
        </a:p>
      </dgm:t>
    </dgm:pt>
    <dgm:pt modelId="{17BDF8C4-F69B-483A-9D94-F0B7212C7092}">
      <dgm:prSet/>
      <dgm:spPr/>
      <dgm:t>
        <a:bodyPr/>
        <a:lstStyle/>
        <a:p>
          <a:pPr rtl="0"/>
          <a:r>
            <a:rPr lang="tr-TR" dirty="0" smtClean="0"/>
            <a:t>Nasıl etkin olur?</a:t>
          </a:r>
          <a:endParaRPr lang="tr-TR" dirty="0"/>
        </a:p>
      </dgm:t>
    </dgm:pt>
    <dgm:pt modelId="{E97D06B9-E18D-485A-B9B8-87F6C0BFB349}" type="parTrans" cxnId="{9C4C56F4-E736-4C65-8B97-41DF5E1D7B07}">
      <dgm:prSet/>
      <dgm:spPr/>
      <dgm:t>
        <a:bodyPr/>
        <a:lstStyle/>
        <a:p>
          <a:endParaRPr lang="tr-TR"/>
        </a:p>
      </dgm:t>
    </dgm:pt>
    <dgm:pt modelId="{E61244EB-3931-45DB-BDF0-1A055E304008}" type="sibTrans" cxnId="{9C4C56F4-E736-4C65-8B97-41DF5E1D7B07}">
      <dgm:prSet/>
      <dgm:spPr/>
      <dgm:t>
        <a:bodyPr/>
        <a:lstStyle/>
        <a:p>
          <a:endParaRPr lang="tr-TR"/>
        </a:p>
      </dgm:t>
    </dgm:pt>
    <dgm:pt modelId="{E524E9F4-3B95-42A2-A92D-9E07C8BB6428}" type="pres">
      <dgm:prSet presAssocID="{AC02401F-1451-4B31-8112-7C3581A9FA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C23A36B-D7FA-43E3-A884-1A7107EFEAA6}" type="pres">
      <dgm:prSet presAssocID="{6CCD5BDF-0B90-4347-9A00-83D37504CEEA}" presName="parentText" presStyleLbl="node1" presStyleIdx="0" presStyleCnt="3" custLinFactY="-83926" custLinFactNeighborX="24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8E8BFE-1E56-454F-A5EB-F58118A17E82}" type="pres">
      <dgm:prSet presAssocID="{31256370-071B-4069-8E5A-89DF703B9BBC}" presName="spacer" presStyleCnt="0"/>
      <dgm:spPr/>
    </dgm:pt>
    <dgm:pt modelId="{F86A2C29-5471-48A4-B575-00BF01D5A505}" type="pres">
      <dgm:prSet presAssocID="{014B5288-608F-41A4-987C-B955348DF89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48FAFA-97F1-41F6-BC82-9C59FA9D0AC1}" type="pres">
      <dgm:prSet presAssocID="{886D6DFE-EB2D-49D3-8578-C0EC00AA59FD}" presName="spacer" presStyleCnt="0"/>
      <dgm:spPr/>
    </dgm:pt>
    <dgm:pt modelId="{7F0A5B54-6678-42E5-919E-7C95EF488887}" type="pres">
      <dgm:prSet presAssocID="{17BDF8C4-F69B-483A-9D94-F0B7212C70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40A509-1B8C-45C9-8EB1-3DAC1BC3F293}" type="presOf" srcId="{17BDF8C4-F69B-483A-9D94-F0B7212C7092}" destId="{7F0A5B54-6678-42E5-919E-7C95EF488887}" srcOrd="0" destOrd="0" presId="urn:microsoft.com/office/officeart/2005/8/layout/vList2"/>
    <dgm:cxn modelId="{27991391-6A85-4343-97EC-AB156E5316A9}" type="presOf" srcId="{AC02401F-1451-4B31-8112-7C3581A9FA14}" destId="{E524E9F4-3B95-42A2-A92D-9E07C8BB6428}" srcOrd="0" destOrd="0" presId="urn:microsoft.com/office/officeart/2005/8/layout/vList2"/>
    <dgm:cxn modelId="{499CC0E4-8D59-47D7-B2F4-2656D62ADC59}" srcId="{AC02401F-1451-4B31-8112-7C3581A9FA14}" destId="{6CCD5BDF-0B90-4347-9A00-83D37504CEEA}" srcOrd="0" destOrd="0" parTransId="{F0F19368-C551-4901-AD8E-6BB8F953BD05}" sibTransId="{31256370-071B-4069-8E5A-89DF703B9BBC}"/>
    <dgm:cxn modelId="{9C4C56F4-E736-4C65-8B97-41DF5E1D7B07}" srcId="{AC02401F-1451-4B31-8112-7C3581A9FA14}" destId="{17BDF8C4-F69B-483A-9D94-F0B7212C7092}" srcOrd="2" destOrd="0" parTransId="{E97D06B9-E18D-485A-B9B8-87F6C0BFB349}" sibTransId="{E61244EB-3931-45DB-BDF0-1A055E304008}"/>
    <dgm:cxn modelId="{7DF185A6-622E-4132-8764-B7106805D810}" type="presOf" srcId="{6CCD5BDF-0B90-4347-9A00-83D37504CEEA}" destId="{CC23A36B-D7FA-43E3-A884-1A7107EFEAA6}" srcOrd="0" destOrd="0" presId="urn:microsoft.com/office/officeart/2005/8/layout/vList2"/>
    <dgm:cxn modelId="{7EE0521C-A892-4F41-AEA1-7B6FCBC6ACDB}" srcId="{AC02401F-1451-4B31-8112-7C3581A9FA14}" destId="{014B5288-608F-41A4-987C-B955348DF896}" srcOrd="1" destOrd="0" parTransId="{D337845A-0D55-490B-9150-E828B25D8469}" sibTransId="{886D6DFE-EB2D-49D3-8578-C0EC00AA59FD}"/>
    <dgm:cxn modelId="{145512E7-0D7A-45C5-A808-491E690CF409}" type="presOf" srcId="{014B5288-608F-41A4-987C-B955348DF896}" destId="{F86A2C29-5471-48A4-B575-00BF01D5A505}" srcOrd="0" destOrd="0" presId="urn:microsoft.com/office/officeart/2005/8/layout/vList2"/>
    <dgm:cxn modelId="{CEF1A790-EF6A-4A23-A6B6-3F0A3811F402}" type="presParOf" srcId="{E524E9F4-3B95-42A2-A92D-9E07C8BB6428}" destId="{CC23A36B-D7FA-43E3-A884-1A7107EFEAA6}" srcOrd="0" destOrd="0" presId="urn:microsoft.com/office/officeart/2005/8/layout/vList2"/>
    <dgm:cxn modelId="{FEFEB5CF-B3B5-4FBA-BCDA-44003A1B23D8}" type="presParOf" srcId="{E524E9F4-3B95-42A2-A92D-9E07C8BB6428}" destId="{488E8BFE-1E56-454F-A5EB-F58118A17E82}" srcOrd="1" destOrd="0" presId="urn:microsoft.com/office/officeart/2005/8/layout/vList2"/>
    <dgm:cxn modelId="{4AF78752-AA49-4BFD-A935-833EF8B040FA}" type="presParOf" srcId="{E524E9F4-3B95-42A2-A92D-9E07C8BB6428}" destId="{F86A2C29-5471-48A4-B575-00BF01D5A505}" srcOrd="2" destOrd="0" presId="urn:microsoft.com/office/officeart/2005/8/layout/vList2"/>
    <dgm:cxn modelId="{75B26D75-A36A-4F55-973F-CB25F0404968}" type="presParOf" srcId="{E524E9F4-3B95-42A2-A92D-9E07C8BB6428}" destId="{7248FAFA-97F1-41F6-BC82-9C59FA9D0AC1}" srcOrd="3" destOrd="0" presId="urn:microsoft.com/office/officeart/2005/8/layout/vList2"/>
    <dgm:cxn modelId="{72614561-5303-4171-892E-E6E3A3606BAD}" type="presParOf" srcId="{E524E9F4-3B95-42A2-A92D-9E07C8BB6428}" destId="{7F0A5B54-6678-42E5-919E-7C95EF4888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8D25A0-CB8F-46BC-8101-44F352D497C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15D2C4F-288F-45AB-A8FD-70A08984D935}">
      <dgm:prSet/>
      <dgm:spPr/>
      <dgm:t>
        <a:bodyPr/>
        <a:lstStyle/>
        <a:p>
          <a:pPr algn="ctr" rtl="0"/>
          <a:r>
            <a:rPr lang="tr-TR" dirty="0" smtClean="0"/>
            <a:t>ETS, işletmelerin karbon tahsisatlarının alım satım yaptığı pazardır. </a:t>
          </a:r>
          <a:endParaRPr lang="tr-TR" dirty="0"/>
        </a:p>
      </dgm:t>
    </dgm:pt>
    <dgm:pt modelId="{83F13362-F8BF-4E77-B365-C8B19A8D9A3F}" type="parTrans" cxnId="{7EF4C16E-838C-463F-8E9F-2BE32FA58F3F}">
      <dgm:prSet/>
      <dgm:spPr/>
      <dgm:t>
        <a:bodyPr/>
        <a:lstStyle/>
        <a:p>
          <a:endParaRPr lang="tr-TR"/>
        </a:p>
      </dgm:t>
    </dgm:pt>
    <dgm:pt modelId="{2119DAE0-68D5-419B-AEFC-892D3F9AD1FE}" type="sibTrans" cxnId="{7EF4C16E-838C-463F-8E9F-2BE32FA58F3F}">
      <dgm:prSet/>
      <dgm:spPr/>
      <dgm:t>
        <a:bodyPr/>
        <a:lstStyle/>
        <a:p>
          <a:endParaRPr lang="tr-TR"/>
        </a:p>
      </dgm:t>
    </dgm:pt>
    <dgm:pt modelId="{05C82F16-001E-4661-8682-47C832277C42}">
      <dgm:prSet custT="1"/>
      <dgm:spPr/>
      <dgm:t>
        <a:bodyPr/>
        <a:lstStyle/>
        <a:p>
          <a:pPr rtl="0"/>
          <a:r>
            <a:rPr lang="tr-TR" sz="1800" dirty="0" smtClean="0"/>
            <a:t>En eski ve büyük kapsamlı olan 2005 yılında yürürlüğe girmiş olan AB </a:t>
          </a:r>
          <a:r>
            <a:rPr lang="tr-TR" sz="1800" dirty="0" err="1" smtClean="0"/>
            <a:t>ETS’dir</a:t>
          </a:r>
          <a:r>
            <a:rPr lang="tr-TR" sz="1800" dirty="0" smtClean="0"/>
            <a:t>.</a:t>
          </a:r>
          <a:endParaRPr lang="tr-TR" sz="1800" dirty="0"/>
        </a:p>
      </dgm:t>
    </dgm:pt>
    <dgm:pt modelId="{678F359E-E6C2-4222-9854-52101D44E37D}" type="parTrans" cxnId="{97DA7976-0AC8-43CA-A8B3-E5ED43990640}">
      <dgm:prSet/>
      <dgm:spPr/>
      <dgm:t>
        <a:bodyPr/>
        <a:lstStyle/>
        <a:p>
          <a:endParaRPr lang="tr-TR"/>
        </a:p>
      </dgm:t>
    </dgm:pt>
    <dgm:pt modelId="{F8CA7CA5-2E07-4CD9-B270-E4FE513DC692}" type="sibTrans" cxnId="{97DA7976-0AC8-43CA-A8B3-E5ED43990640}">
      <dgm:prSet/>
      <dgm:spPr/>
      <dgm:t>
        <a:bodyPr/>
        <a:lstStyle/>
        <a:p>
          <a:endParaRPr lang="tr-TR"/>
        </a:p>
      </dgm:t>
    </dgm:pt>
    <dgm:pt modelId="{B81BBAC1-3F6A-4C08-AE16-30805D9AAFD1}">
      <dgm:prSet custT="1"/>
      <dgm:spPr/>
      <dgm:t>
        <a:bodyPr/>
        <a:lstStyle/>
        <a:p>
          <a:pPr rtl="0"/>
          <a:r>
            <a:rPr lang="tr-TR" sz="1900" b="0" dirty="0" smtClean="0"/>
            <a:t>Emisyon türleri:</a:t>
          </a:r>
          <a:endParaRPr lang="tr-TR" sz="1900" b="0" dirty="0"/>
        </a:p>
      </dgm:t>
    </dgm:pt>
    <dgm:pt modelId="{B1EF3B8E-B4E9-42E9-876C-099CF483F309}" type="parTrans" cxnId="{6D194BFA-6090-4645-84A1-802F432960D2}">
      <dgm:prSet/>
      <dgm:spPr/>
      <dgm:t>
        <a:bodyPr/>
        <a:lstStyle/>
        <a:p>
          <a:endParaRPr lang="tr-TR"/>
        </a:p>
      </dgm:t>
    </dgm:pt>
    <dgm:pt modelId="{CFFB665A-F569-4E5D-8B0D-9036FE976219}" type="sibTrans" cxnId="{6D194BFA-6090-4645-84A1-802F432960D2}">
      <dgm:prSet/>
      <dgm:spPr/>
      <dgm:t>
        <a:bodyPr/>
        <a:lstStyle/>
        <a:p>
          <a:endParaRPr lang="tr-TR"/>
        </a:p>
      </dgm:t>
    </dgm:pt>
    <dgm:pt modelId="{5F16A3F3-86FE-405F-89C1-F82AD17715FE}">
      <dgm:prSet custT="1"/>
      <dgm:spPr/>
      <dgm:t>
        <a:bodyPr/>
        <a:lstStyle/>
        <a:p>
          <a:pPr rtl="0"/>
          <a:r>
            <a:rPr lang="tr-TR" sz="1900" b="0" dirty="0" smtClean="0"/>
            <a:t>Kapsam 1, </a:t>
          </a:r>
          <a:endParaRPr lang="tr-TR" sz="1900" b="0" dirty="0">
            <a:solidFill>
              <a:srgbClr val="FF0000"/>
            </a:solidFill>
          </a:endParaRPr>
        </a:p>
      </dgm:t>
    </dgm:pt>
    <dgm:pt modelId="{D11D4770-BBDF-4419-A5BD-B11E8B6F5D8E}" type="parTrans" cxnId="{0D58B081-10BC-4FE6-8406-BE4751E78198}">
      <dgm:prSet/>
      <dgm:spPr/>
      <dgm:t>
        <a:bodyPr/>
        <a:lstStyle/>
        <a:p>
          <a:endParaRPr lang="tr-TR"/>
        </a:p>
      </dgm:t>
    </dgm:pt>
    <dgm:pt modelId="{3894DB90-6BFD-4B97-B643-4F12728E0F2D}" type="sibTrans" cxnId="{0D58B081-10BC-4FE6-8406-BE4751E78198}">
      <dgm:prSet/>
      <dgm:spPr/>
      <dgm:t>
        <a:bodyPr/>
        <a:lstStyle/>
        <a:p>
          <a:endParaRPr lang="tr-TR"/>
        </a:p>
      </dgm:t>
    </dgm:pt>
    <dgm:pt modelId="{03C80D29-62FC-4B1E-9F8C-B7D14CC3CC19}">
      <dgm:prSet custT="1"/>
      <dgm:spPr/>
      <dgm:t>
        <a:bodyPr/>
        <a:lstStyle/>
        <a:p>
          <a:pPr rtl="0"/>
          <a:r>
            <a:rPr lang="tr-TR" sz="1900" b="0" dirty="0" smtClean="0"/>
            <a:t>Kapsam 2, </a:t>
          </a:r>
          <a:endParaRPr lang="tr-TR" sz="1900" b="0" dirty="0">
            <a:solidFill>
              <a:srgbClr val="FF0000"/>
            </a:solidFill>
          </a:endParaRPr>
        </a:p>
      </dgm:t>
    </dgm:pt>
    <dgm:pt modelId="{557D02E5-D0D0-46E2-8EDA-0429BCD3C185}" type="parTrans" cxnId="{A2DBDCD9-4E2E-427B-90F6-FEC4FFD18243}">
      <dgm:prSet/>
      <dgm:spPr/>
      <dgm:t>
        <a:bodyPr/>
        <a:lstStyle/>
        <a:p>
          <a:endParaRPr lang="tr-TR"/>
        </a:p>
      </dgm:t>
    </dgm:pt>
    <dgm:pt modelId="{199A2479-F9D3-4F75-AF4B-E755998B300B}" type="sibTrans" cxnId="{A2DBDCD9-4E2E-427B-90F6-FEC4FFD18243}">
      <dgm:prSet/>
      <dgm:spPr/>
      <dgm:t>
        <a:bodyPr/>
        <a:lstStyle/>
        <a:p>
          <a:endParaRPr lang="tr-TR"/>
        </a:p>
      </dgm:t>
    </dgm:pt>
    <dgm:pt modelId="{5A72AD81-4F22-4461-945F-926C2F3963B6}">
      <dgm:prSet custT="1"/>
      <dgm:spPr/>
      <dgm:t>
        <a:bodyPr/>
        <a:lstStyle/>
        <a:p>
          <a:pPr rtl="0"/>
          <a:r>
            <a:rPr lang="tr-TR" sz="1900" b="0" dirty="0" smtClean="0"/>
            <a:t>Kapsam 3</a:t>
          </a:r>
          <a:r>
            <a:rPr lang="tr-TR" sz="1900" dirty="0" smtClean="0"/>
            <a:t>, </a:t>
          </a:r>
          <a:endParaRPr lang="tr-TR" sz="1900" dirty="0">
            <a:solidFill>
              <a:srgbClr val="FF0000"/>
            </a:solidFill>
          </a:endParaRPr>
        </a:p>
      </dgm:t>
    </dgm:pt>
    <dgm:pt modelId="{9A98F52A-62C2-4E96-A0E0-FCEF103CA972}" type="parTrans" cxnId="{26A2EDB1-F11C-4DDD-A4DD-B0023DF18727}">
      <dgm:prSet/>
      <dgm:spPr/>
      <dgm:t>
        <a:bodyPr/>
        <a:lstStyle/>
        <a:p>
          <a:endParaRPr lang="tr-TR"/>
        </a:p>
      </dgm:t>
    </dgm:pt>
    <dgm:pt modelId="{27EA3C82-DDA1-456D-8F2E-F0DFD2CD13D5}" type="sibTrans" cxnId="{26A2EDB1-F11C-4DDD-A4DD-B0023DF18727}">
      <dgm:prSet/>
      <dgm:spPr/>
      <dgm:t>
        <a:bodyPr/>
        <a:lstStyle/>
        <a:p>
          <a:endParaRPr lang="tr-TR"/>
        </a:p>
      </dgm:t>
    </dgm:pt>
    <dgm:pt modelId="{ECE4A80E-0BB0-48BD-892C-F728263D00CD}" type="pres">
      <dgm:prSet presAssocID="{1C8D25A0-CB8F-46BC-8101-44F352D497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C01DA48-EA3B-4050-B860-5CFC71761368}" type="pres">
      <dgm:prSet presAssocID="{1C8D25A0-CB8F-46BC-8101-44F352D497C5}" presName="arrow" presStyleLbl="bgShp" presStyleIdx="0" presStyleCnt="1" custLinFactNeighborX="-2828" custLinFactNeighborY="8"/>
      <dgm:spPr/>
    </dgm:pt>
    <dgm:pt modelId="{318A13C7-6ABE-441C-B768-1103928C45C7}" type="pres">
      <dgm:prSet presAssocID="{1C8D25A0-CB8F-46BC-8101-44F352D497C5}" presName="points" presStyleCnt="0"/>
      <dgm:spPr/>
    </dgm:pt>
    <dgm:pt modelId="{C74C5BA5-C288-45F7-B212-87B2A6EF2F48}" type="pres">
      <dgm:prSet presAssocID="{B15D2C4F-288F-45AB-A8FD-70A08984D935}" presName="compositeA" presStyleCnt="0"/>
      <dgm:spPr/>
    </dgm:pt>
    <dgm:pt modelId="{1E736AFE-CB4B-4010-9572-E0113E7C07D6}" type="pres">
      <dgm:prSet presAssocID="{B15D2C4F-288F-45AB-A8FD-70A08984D935}" presName="textA" presStyleLbl="revTx" presStyleIdx="0" presStyleCnt="3" custScaleX="1344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C2F355-799C-4A52-A213-0511F3A266B8}" type="pres">
      <dgm:prSet presAssocID="{B15D2C4F-288F-45AB-A8FD-70A08984D935}" presName="circleA" presStyleLbl="node1" presStyleIdx="0" presStyleCnt="3"/>
      <dgm:spPr/>
    </dgm:pt>
    <dgm:pt modelId="{F950592E-E1EB-4D24-BF48-AF05E004CA59}" type="pres">
      <dgm:prSet presAssocID="{B15D2C4F-288F-45AB-A8FD-70A08984D935}" presName="spaceA" presStyleCnt="0"/>
      <dgm:spPr/>
    </dgm:pt>
    <dgm:pt modelId="{04635D04-5C45-40B8-9A7C-33F453141F70}" type="pres">
      <dgm:prSet presAssocID="{2119DAE0-68D5-419B-AEFC-892D3F9AD1FE}" presName="space" presStyleCnt="0"/>
      <dgm:spPr/>
    </dgm:pt>
    <dgm:pt modelId="{2669AF4A-B105-49DD-B224-67BA96282911}" type="pres">
      <dgm:prSet presAssocID="{05C82F16-001E-4661-8682-47C832277C42}" presName="compositeB" presStyleCnt="0"/>
      <dgm:spPr/>
    </dgm:pt>
    <dgm:pt modelId="{6FD23018-17C7-417A-AE78-FD25262035EF}" type="pres">
      <dgm:prSet presAssocID="{05C82F16-001E-4661-8682-47C832277C42}" presName="textB" presStyleLbl="revTx" presStyleIdx="1" presStyleCnt="3" custScaleX="146066" custLinFactNeighborX="22267" custLinFactNeighborY="-40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E7D86A-FBD6-490A-AD93-7D11708B9070}" type="pres">
      <dgm:prSet presAssocID="{05C82F16-001E-4661-8682-47C832277C42}" presName="circleB" presStyleLbl="node1" presStyleIdx="1" presStyleCnt="3" custLinFactNeighborX="75800"/>
      <dgm:spPr/>
    </dgm:pt>
    <dgm:pt modelId="{03B79766-438E-43DE-9C72-B8230A1E5D6B}" type="pres">
      <dgm:prSet presAssocID="{05C82F16-001E-4661-8682-47C832277C42}" presName="spaceB" presStyleCnt="0"/>
      <dgm:spPr/>
    </dgm:pt>
    <dgm:pt modelId="{B945E806-0709-4906-A968-85A3DC85DEF3}" type="pres">
      <dgm:prSet presAssocID="{F8CA7CA5-2E07-4CD9-B270-E4FE513DC692}" presName="space" presStyleCnt="0"/>
      <dgm:spPr/>
    </dgm:pt>
    <dgm:pt modelId="{A0F49E5B-312A-49AC-8B50-A0AF46AAA94A}" type="pres">
      <dgm:prSet presAssocID="{B81BBAC1-3F6A-4C08-AE16-30805D9AAFD1}" presName="compositeA" presStyleCnt="0"/>
      <dgm:spPr/>
    </dgm:pt>
    <dgm:pt modelId="{00DEA592-028D-4537-8D20-887F85130D18}" type="pres">
      <dgm:prSet presAssocID="{B81BBAC1-3F6A-4C08-AE16-30805D9AAFD1}" presName="textA" presStyleLbl="revTx" presStyleIdx="2" presStyleCnt="3" custScaleX="1745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0024E5-7CE2-4189-9E3E-60FF610A28BA}" type="pres">
      <dgm:prSet presAssocID="{B81BBAC1-3F6A-4C08-AE16-30805D9AAFD1}" presName="circleA" presStyleLbl="node1" presStyleIdx="2" presStyleCnt="3"/>
      <dgm:spPr/>
    </dgm:pt>
    <dgm:pt modelId="{DE7A5C8F-89ED-4F48-BE7D-2A758EF97E0B}" type="pres">
      <dgm:prSet presAssocID="{B81BBAC1-3F6A-4C08-AE16-30805D9AAFD1}" presName="spaceA" presStyleCnt="0"/>
      <dgm:spPr/>
    </dgm:pt>
  </dgm:ptLst>
  <dgm:cxnLst>
    <dgm:cxn modelId="{A2DBDCD9-4E2E-427B-90F6-FEC4FFD18243}" srcId="{B81BBAC1-3F6A-4C08-AE16-30805D9AAFD1}" destId="{03C80D29-62FC-4B1E-9F8C-B7D14CC3CC19}" srcOrd="1" destOrd="0" parTransId="{557D02E5-D0D0-46E2-8EDA-0429BCD3C185}" sibTransId="{199A2479-F9D3-4F75-AF4B-E755998B300B}"/>
    <dgm:cxn modelId="{26A2EDB1-F11C-4DDD-A4DD-B0023DF18727}" srcId="{B81BBAC1-3F6A-4C08-AE16-30805D9AAFD1}" destId="{5A72AD81-4F22-4461-945F-926C2F3963B6}" srcOrd="2" destOrd="0" parTransId="{9A98F52A-62C2-4E96-A0E0-FCEF103CA972}" sibTransId="{27EA3C82-DDA1-456D-8F2E-F0DFD2CD13D5}"/>
    <dgm:cxn modelId="{23C98939-2D8F-408A-92FD-E74CE53D338E}" type="presOf" srcId="{5A72AD81-4F22-4461-945F-926C2F3963B6}" destId="{00DEA592-028D-4537-8D20-887F85130D18}" srcOrd="0" destOrd="3" presId="urn:microsoft.com/office/officeart/2005/8/layout/hProcess11"/>
    <dgm:cxn modelId="{442B3462-A7C2-4B87-ACB8-C7ABE8233472}" type="presOf" srcId="{03C80D29-62FC-4B1E-9F8C-B7D14CC3CC19}" destId="{00DEA592-028D-4537-8D20-887F85130D18}" srcOrd="0" destOrd="2" presId="urn:microsoft.com/office/officeart/2005/8/layout/hProcess11"/>
    <dgm:cxn modelId="{209B7D9A-5A89-456F-A1C7-CA828EFF3D9B}" type="presOf" srcId="{1C8D25A0-CB8F-46BC-8101-44F352D497C5}" destId="{ECE4A80E-0BB0-48BD-892C-F728263D00CD}" srcOrd="0" destOrd="0" presId="urn:microsoft.com/office/officeart/2005/8/layout/hProcess11"/>
    <dgm:cxn modelId="{97DA7976-0AC8-43CA-A8B3-E5ED43990640}" srcId="{1C8D25A0-CB8F-46BC-8101-44F352D497C5}" destId="{05C82F16-001E-4661-8682-47C832277C42}" srcOrd="1" destOrd="0" parTransId="{678F359E-E6C2-4222-9854-52101D44E37D}" sibTransId="{F8CA7CA5-2E07-4CD9-B270-E4FE513DC692}"/>
    <dgm:cxn modelId="{6D194BFA-6090-4645-84A1-802F432960D2}" srcId="{1C8D25A0-CB8F-46BC-8101-44F352D497C5}" destId="{B81BBAC1-3F6A-4C08-AE16-30805D9AAFD1}" srcOrd="2" destOrd="0" parTransId="{B1EF3B8E-B4E9-42E9-876C-099CF483F309}" sibTransId="{CFFB665A-F569-4E5D-8B0D-9036FE976219}"/>
    <dgm:cxn modelId="{9EAEBA13-3300-49AE-AD66-6D14A9CEF690}" type="presOf" srcId="{05C82F16-001E-4661-8682-47C832277C42}" destId="{6FD23018-17C7-417A-AE78-FD25262035EF}" srcOrd="0" destOrd="0" presId="urn:microsoft.com/office/officeart/2005/8/layout/hProcess11"/>
    <dgm:cxn modelId="{0D58B081-10BC-4FE6-8406-BE4751E78198}" srcId="{B81BBAC1-3F6A-4C08-AE16-30805D9AAFD1}" destId="{5F16A3F3-86FE-405F-89C1-F82AD17715FE}" srcOrd="0" destOrd="0" parTransId="{D11D4770-BBDF-4419-A5BD-B11E8B6F5D8E}" sibTransId="{3894DB90-6BFD-4B97-B643-4F12728E0F2D}"/>
    <dgm:cxn modelId="{2CE1C80F-817D-47EA-918C-A1471BE6BAB9}" type="presOf" srcId="{5F16A3F3-86FE-405F-89C1-F82AD17715FE}" destId="{00DEA592-028D-4537-8D20-887F85130D18}" srcOrd="0" destOrd="1" presId="urn:microsoft.com/office/officeart/2005/8/layout/hProcess11"/>
    <dgm:cxn modelId="{925AD061-2A5E-41A2-9B63-4CF630F53817}" type="presOf" srcId="{B81BBAC1-3F6A-4C08-AE16-30805D9AAFD1}" destId="{00DEA592-028D-4537-8D20-887F85130D18}" srcOrd="0" destOrd="0" presId="urn:microsoft.com/office/officeart/2005/8/layout/hProcess11"/>
    <dgm:cxn modelId="{7EF4C16E-838C-463F-8E9F-2BE32FA58F3F}" srcId="{1C8D25A0-CB8F-46BC-8101-44F352D497C5}" destId="{B15D2C4F-288F-45AB-A8FD-70A08984D935}" srcOrd="0" destOrd="0" parTransId="{83F13362-F8BF-4E77-B365-C8B19A8D9A3F}" sibTransId="{2119DAE0-68D5-419B-AEFC-892D3F9AD1FE}"/>
    <dgm:cxn modelId="{A6B466D1-F9EB-4D0C-AF18-1DAC81EFD7B4}" type="presOf" srcId="{B15D2C4F-288F-45AB-A8FD-70A08984D935}" destId="{1E736AFE-CB4B-4010-9572-E0113E7C07D6}" srcOrd="0" destOrd="0" presId="urn:microsoft.com/office/officeart/2005/8/layout/hProcess11"/>
    <dgm:cxn modelId="{603E221B-0B29-4455-9AB1-DAD864FBD513}" type="presParOf" srcId="{ECE4A80E-0BB0-48BD-892C-F728263D00CD}" destId="{6C01DA48-EA3B-4050-B860-5CFC71761368}" srcOrd="0" destOrd="0" presId="urn:microsoft.com/office/officeart/2005/8/layout/hProcess11"/>
    <dgm:cxn modelId="{537A7049-FD7E-484C-A6EE-867B76D5951F}" type="presParOf" srcId="{ECE4A80E-0BB0-48BD-892C-F728263D00CD}" destId="{318A13C7-6ABE-441C-B768-1103928C45C7}" srcOrd="1" destOrd="0" presId="urn:microsoft.com/office/officeart/2005/8/layout/hProcess11"/>
    <dgm:cxn modelId="{7134DC3D-B400-49A7-889E-4043ACBA21EC}" type="presParOf" srcId="{318A13C7-6ABE-441C-B768-1103928C45C7}" destId="{C74C5BA5-C288-45F7-B212-87B2A6EF2F48}" srcOrd="0" destOrd="0" presId="urn:microsoft.com/office/officeart/2005/8/layout/hProcess11"/>
    <dgm:cxn modelId="{EF38B384-E1AA-4D4B-AF49-CC850225A608}" type="presParOf" srcId="{C74C5BA5-C288-45F7-B212-87B2A6EF2F48}" destId="{1E736AFE-CB4B-4010-9572-E0113E7C07D6}" srcOrd="0" destOrd="0" presId="urn:microsoft.com/office/officeart/2005/8/layout/hProcess11"/>
    <dgm:cxn modelId="{4BA24736-C0B9-479C-8C23-8FF363A1CB87}" type="presParOf" srcId="{C74C5BA5-C288-45F7-B212-87B2A6EF2F48}" destId="{B9C2F355-799C-4A52-A213-0511F3A266B8}" srcOrd="1" destOrd="0" presId="urn:microsoft.com/office/officeart/2005/8/layout/hProcess11"/>
    <dgm:cxn modelId="{08BE986B-A989-4F3D-AEE1-9AA1A700706F}" type="presParOf" srcId="{C74C5BA5-C288-45F7-B212-87B2A6EF2F48}" destId="{F950592E-E1EB-4D24-BF48-AF05E004CA59}" srcOrd="2" destOrd="0" presId="urn:microsoft.com/office/officeart/2005/8/layout/hProcess11"/>
    <dgm:cxn modelId="{7E639424-9B2C-4755-9829-724536853314}" type="presParOf" srcId="{318A13C7-6ABE-441C-B768-1103928C45C7}" destId="{04635D04-5C45-40B8-9A7C-33F453141F70}" srcOrd="1" destOrd="0" presId="urn:microsoft.com/office/officeart/2005/8/layout/hProcess11"/>
    <dgm:cxn modelId="{C83B16D9-7C38-4842-AC64-AC2711F777B0}" type="presParOf" srcId="{318A13C7-6ABE-441C-B768-1103928C45C7}" destId="{2669AF4A-B105-49DD-B224-67BA96282911}" srcOrd="2" destOrd="0" presId="urn:microsoft.com/office/officeart/2005/8/layout/hProcess11"/>
    <dgm:cxn modelId="{F41EDC7A-D8BE-4CF3-AA3B-58F05604BEDC}" type="presParOf" srcId="{2669AF4A-B105-49DD-B224-67BA96282911}" destId="{6FD23018-17C7-417A-AE78-FD25262035EF}" srcOrd="0" destOrd="0" presId="urn:microsoft.com/office/officeart/2005/8/layout/hProcess11"/>
    <dgm:cxn modelId="{52B113A2-6392-4DB6-AA83-B71681CBCD07}" type="presParOf" srcId="{2669AF4A-B105-49DD-B224-67BA96282911}" destId="{13E7D86A-FBD6-490A-AD93-7D11708B9070}" srcOrd="1" destOrd="0" presId="urn:microsoft.com/office/officeart/2005/8/layout/hProcess11"/>
    <dgm:cxn modelId="{FFC8487D-F891-4447-A4AF-EE3B5A518C84}" type="presParOf" srcId="{2669AF4A-B105-49DD-B224-67BA96282911}" destId="{03B79766-438E-43DE-9C72-B8230A1E5D6B}" srcOrd="2" destOrd="0" presId="urn:microsoft.com/office/officeart/2005/8/layout/hProcess11"/>
    <dgm:cxn modelId="{88D9E836-D75B-4A48-9F1A-002C6F5A475C}" type="presParOf" srcId="{318A13C7-6ABE-441C-B768-1103928C45C7}" destId="{B945E806-0709-4906-A968-85A3DC85DEF3}" srcOrd="3" destOrd="0" presId="urn:microsoft.com/office/officeart/2005/8/layout/hProcess11"/>
    <dgm:cxn modelId="{0766A2C4-284E-4152-94CC-2EC6E74DD32C}" type="presParOf" srcId="{318A13C7-6ABE-441C-B768-1103928C45C7}" destId="{A0F49E5B-312A-49AC-8B50-A0AF46AAA94A}" srcOrd="4" destOrd="0" presId="urn:microsoft.com/office/officeart/2005/8/layout/hProcess11"/>
    <dgm:cxn modelId="{EF79E1D1-404A-485F-B501-97093C33B3FF}" type="presParOf" srcId="{A0F49E5B-312A-49AC-8B50-A0AF46AAA94A}" destId="{00DEA592-028D-4537-8D20-887F85130D18}" srcOrd="0" destOrd="0" presId="urn:microsoft.com/office/officeart/2005/8/layout/hProcess11"/>
    <dgm:cxn modelId="{76ACB5BD-042E-401B-9B71-B313AB9DAF19}" type="presParOf" srcId="{A0F49E5B-312A-49AC-8B50-A0AF46AAA94A}" destId="{390024E5-7CE2-4189-9E3E-60FF610A28BA}" srcOrd="1" destOrd="0" presId="urn:microsoft.com/office/officeart/2005/8/layout/hProcess11"/>
    <dgm:cxn modelId="{350FC9C3-DC83-4F2D-86BD-B03895F1B066}" type="presParOf" srcId="{A0F49E5B-312A-49AC-8B50-A0AF46AAA94A}" destId="{DE7A5C8F-89ED-4F48-BE7D-2A758EF97E0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86AB2-92DD-420B-8551-D9E4E8062C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8D024C2-ABF4-40CD-8E61-2A25B1F30B55}">
      <dgm:prSet/>
      <dgm:spPr>
        <a:effectLst>
          <a:reflection stA="95000" endPos="20000" dist="50800" dir="5400000" sy="-100000" algn="bl" rotWithShape="0"/>
        </a:effectLst>
      </dgm:spPr>
      <dgm:t>
        <a:bodyPr/>
        <a:lstStyle/>
        <a:p>
          <a:pPr rtl="0"/>
          <a:r>
            <a:rPr lang="tr-TR" dirty="0" smtClean="0"/>
            <a:t>1 Ekim 2023’te yürürlüğe girmiştir. </a:t>
          </a:r>
          <a:endParaRPr lang="tr-TR" dirty="0"/>
        </a:p>
      </dgm:t>
    </dgm:pt>
    <dgm:pt modelId="{7A98DF68-69A8-4DC1-95EB-DCB23C90B907}" type="parTrans" cxnId="{872C163D-4106-4BBA-BA9F-FD1EDAD99BC4}">
      <dgm:prSet/>
      <dgm:spPr/>
      <dgm:t>
        <a:bodyPr/>
        <a:lstStyle/>
        <a:p>
          <a:endParaRPr lang="tr-TR"/>
        </a:p>
      </dgm:t>
    </dgm:pt>
    <dgm:pt modelId="{39FCA5E8-7F49-4A7D-8FFE-9837DC582238}" type="sibTrans" cxnId="{872C163D-4106-4BBA-BA9F-FD1EDAD99BC4}">
      <dgm:prSet/>
      <dgm:spPr/>
      <dgm:t>
        <a:bodyPr/>
        <a:lstStyle/>
        <a:p>
          <a:endParaRPr lang="tr-TR"/>
        </a:p>
      </dgm:t>
    </dgm:pt>
    <dgm:pt modelId="{7C144390-4440-4F3D-B962-1DC913FAE8FC}">
      <dgm:prSet/>
      <dgm:spPr>
        <a:effectLst>
          <a:reflection stA="95000" endPos="20000" dist="50800" dir="5400000" sy="-100000" algn="bl" rotWithShape="0"/>
        </a:effectLst>
      </dgm:spPr>
      <dgm:t>
        <a:bodyPr/>
        <a:lstStyle/>
        <a:p>
          <a:pPr rtl="0"/>
          <a:r>
            <a:rPr lang="tr-TR" dirty="0" smtClean="0"/>
            <a:t>AB </a:t>
          </a:r>
          <a:r>
            <a:rPr lang="tr-TR" dirty="0" err="1" smtClean="0"/>
            <a:t>SKDM’sı</a:t>
          </a:r>
          <a:r>
            <a:rPr lang="tr-TR" dirty="0" smtClean="0"/>
            <a:t> 2023-2025 arası geçiş dönemi</a:t>
          </a:r>
          <a:endParaRPr lang="tr-TR" dirty="0"/>
        </a:p>
      </dgm:t>
    </dgm:pt>
    <dgm:pt modelId="{AC638563-BF95-4410-8D73-855041674268}" type="parTrans" cxnId="{37EEA574-0655-406B-A19C-96C24C8F1356}">
      <dgm:prSet/>
      <dgm:spPr/>
      <dgm:t>
        <a:bodyPr/>
        <a:lstStyle/>
        <a:p>
          <a:endParaRPr lang="tr-TR"/>
        </a:p>
      </dgm:t>
    </dgm:pt>
    <dgm:pt modelId="{51F71B49-C68E-4021-B16A-FB37C6FA8B88}" type="sibTrans" cxnId="{37EEA574-0655-406B-A19C-96C24C8F1356}">
      <dgm:prSet/>
      <dgm:spPr/>
      <dgm:t>
        <a:bodyPr/>
        <a:lstStyle/>
        <a:p>
          <a:endParaRPr lang="tr-TR"/>
        </a:p>
      </dgm:t>
    </dgm:pt>
    <dgm:pt modelId="{5582C90D-C3D6-4704-8422-97AEB94D8ED0}">
      <dgm:prSet/>
      <dgm:spPr>
        <a:effectLst>
          <a:reflection stA="95000" endPos="20000" dist="50800" dir="5400000" sy="-100000" algn="bl" rotWithShape="0"/>
        </a:effectLst>
      </dgm:spPr>
      <dgm:t>
        <a:bodyPr/>
        <a:lstStyle/>
        <a:p>
          <a:pPr rtl="0"/>
          <a:r>
            <a:rPr lang="tr-TR" dirty="0" smtClean="0"/>
            <a:t>2026 sonrası tam uygulama dönemi </a:t>
          </a:r>
          <a:endParaRPr lang="tr-TR" dirty="0"/>
        </a:p>
      </dgm:t>
    </dgm:pt>
    <dgm:pt modelId="{39A0ACF8-EADD-4843-8CA3-E240ED647245}" type="parTrans" cxnId="{8BAF142B-586F-4A45-A3FA-1A60179CE5B2}">
      <dgm:prSet/>
      <dgm:spPr/>
      <dgm:t>
        <a:bodyPr/>
        <a:lstStyle/>
        <a:p>
          <a:endParaRPr lang="tr-TR"/>
        </a:p>
      </dgm:t>
    </dgm:pt>
    <dgm:pt modelId="{7A5352B5-DBD6-4A22-BA75-B8CE48501369}" type="sibTrans" cxnId="{8BAF142B-586F-4A45-A3FA-1A60179CE5B2}">
      <dgm:prSet/>
      <dgm:spPr/>
      <dgm:t>
        <a:bodyPr/>
        <a:lstStyle/>
        <a:p>
          <a:endParaRPr lang="tr-TR"/>
        </a:p>
      </dgm:t>
    </dgm:pt>
    <dgm:pt modelId="{8E269D01-DAC4-4A65-BAF9-605E959B40C4}" type="pres">
      <dgm:prSet presAssocID="{0C386AB2-92DD-420B-8551-D9E4E8062C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458087B-B60E-4F94-8C98-43FB9F9F12AD}" type="pres">
      <dgm:prSet presAssocID="{D8D024C2-ABF4-40CD-8E61-2A25B1F30B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DA1B48-8A59-44CC-B99F-1A86B8DB77C8}" type="pres">
      <dgm:prSet presAssocID="{39FCA5E8-7F49-4A7D-8FFE-9837DC582238}" presName="sibTrans" presStyleLbl="sibTrans2D1" presStyleIdx="0" presStyleCnt="2"/>
      <dgm:spPr/>
      <dgm:t>
        <a:bodyPr/>
        <a:lstStyle/>
        <a:p>
          <a:endParaRPr lang="tr-TR"/>
        </a:p>
      </dgm:t>
    </dgm:pt>
    <dgm:pt modelId="{5952FD10-2C6D-4C7E-81A0-488126EE1265}" type="pres">
      <dgm:prSet presAssocID="{39FCA5E8-7F49-4A7D-8FFE-9837DC582238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853EA902-712A-4565-A33E-6F77D3A85E2C}" type="pres">
      <dgm:prSet presAssocID="{7C144390-4440-4F3D-B962-1DC913FAE8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8A9F93-1718-4B4E-9DCB-B60D693B1E99}" type="pres">
      <dgm:prSet presAssocID="{51F71B49-C68E-4021-B16A-FB37C6FA8B88}" presName="sibTrans" presStyleLbl="sibTrans2D1" presStyleIdx="1" presStyleCnt="2"/>
      <dgm:spPr/>
      <dgm:t>
        <a:bodyPr/>
        <a:lstStyle/>
        <a:p>
          <a:endParaRPr lang="tr-TR"/>
        </a:p>
      </dgm:t>
    </dgm:pt>
    <dgm:pt modelId="{1207CEAF-903E-4B9B-B188-0A7CF70156C0}" type="pres">
      <dgm:prSet presAssocID="{51F71B49-C68E-4021-B16A-FB37C6FA8B88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D588660A-C8CB-4E5E-BCBB-83DFC0A44759}" type="pres">
      <dgm:prSet presAssocID="{5582C90D-C3D6-4704-8422-97AEB94D8E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B737347-EABF-4CEC-97BD-B8C763C1CE2D}" type="presOf" srcId="{D8D024C2-ABF4-40CD-8E61-2A25B1F30B55}" destId="{A458087B-B60E-4F94-8C98-43FB9F9F12AD}" srcOrd="0" destOrd="0" presId="urn:microsoft.com/office/officeart/2005/8/layout/process1"/>
    <dgm:cxn modelId="{688CF584-55C8-4496-AA60-F5F800FC67AB}" type="presOf" srcId="{7C144390-4440-4F3D-B962-1DC913FAE8FC}" destId="{853EA902-712A-4565-A33E-6F77D3A85E2C}" srcOrd="0" destOrd="0" presId="urn:microsoft.com/office/officeart/2005/8/layout/process1"/>
    <dgm:cxn modelId="{872C163D-4106-4BBA-BA9F-FD1EDAD99BC4}" srcId="{0C386AB2-92DD-420B-8551-D9E4E8062C27}" destId="{D8D024C2-ABF4-40CD-8E61-2A25B1F30B55}" srcOrd="0" destOrd="0" parTransId="{7A98DF68-69A8-4DC1-95EB-DCB23C90B907}" sibTransId="{39FCA5E8-7F49-4A7D-8FFE-9837DC582238}"/>
    <dgm:cxn modelId="{9FB8F637-ECE5-4EF5-A02D-A94B71ADC9DE}" type="presOf" srcId="{39FCA5E8-7F49-4A7D-8FFE-9837DC582238}" destId="{5952FD10-2C6D-4C7E-81A0-488126EE1265}" srcOrd="1" destOrd="0" presId="urn:microsoft.com/office/officeart/2005/8/layout/process1"/>
    <dgm:cxn modelId="{8BAF142B-586F-4A45-A3FA-1A60179CE5B2}" srcId="{0C386AB2-92DD-420B-8551-D9E4E8062C27}" destId="{5582C90D-C3D6-4704-8422-97AEB94D8ED0}" srcOrd="2" destOrd="0" parTransId="{39A0ACF8-EADD-4843-8CA3-E240ED647245}" sibTransId="{7A5352B5-DBD6-4A22-BA75-B8CE48501369}"/>
    <dgm:cxn modelId="{BBDD3995-734D-4D5F-8910-9AAD501E22CC}" type="presOf" srcId="{51F71B49-C68E-4021-B16A-FB37C6FA8B88}" destId="{1207CEAF-903E-4B9B-B188-0A7CF70156C0}" srcOrd="1" destOrd="0" presId="urn:microsoft.com/office/officeart/2005/8/layout/process1"/>
    <dgm:cxn modelId="{50BB7111-522D-40AB-874D-4FEE67BE7F0A}" type="presOf" srcId="{5582C90D-C3D6-4704-8422-97AEB94D8ED0}" destId="{D588660A-C8CB-4E5E-BCBB-83DFC0A44759}" srcOrd="0" destOrd="0" presId="urn:microsoft.com/office/officeart/2005/8/layout/process1"/>
    <dgm:cxn modelId="{F7D014E5-28C2-4F8D-8826-0ED5F918B7A6}" type="presOf" srcId="{39FCA5E8-7F49-4A7D-8FFE-9837DC582238}" destId="{5FDA1B48-8A59-44CC-B99F-1A86B8DB77C8}" srcOrd="0" destOrd="0" presId="urn:microsoft.com/office/officeart/2005/8/layout/process1"/>
    <dgm:cxn modelId="{DB4D5D49-15B9-461C-86AA-691197D0A99A}" type="presOf" srcId="{51F71B49-C68E-4021-B16A-FB37C6FA8B88}" destId="{D08A9F93-1718-4B4E-9DCB-B60D693B1E99}" srcOrd="0" destOrd="0" presId="urn:microsoft.com/office/officeart/2005/8/layout/process1"/>
    <dgm:cxn modelId="{B1AE8D8B-C91E-49AB-B810-5155A5AB8EFA}" type="presOf" srcId="{0C386AB2-92DD-420B-8551-D9E4E8062C27}" destId="{8E269D01-DAC4-4A65-BAF9-605E959B40C4}" srcOrd="0" destOrd="0" presId="urn:microsoft.com/office/officeart/2005/8/layout/process1"/>
    <dgm:cxn modelId="{37EEA574-0655-406B-A19C-96C24C8F1356}" srcId="{0C386AB2-92DD-420B-8551-D9E4E8062C27}" destId="{7C144390-4440-4F3D-B962-1DC913FAE8FC}" srcOrd="1" destOrd="0" parTransId="{AC638563-BF95-4410-8D73-855041674268}" sibTransId="{51F71B49-C68E-4021-B16A-FB37C6FA8B88}"/>
    <dgm:cxn modelId="{E6754BE4-CD59-4C00-AC36-89ECF89ED84D}" type="presParOf" srcId="{8E269D01-DAC4-4A65-BAF9-605E959B40C4}" destId="{A458087B-B60E-4F94-8C98-43FB9F9F12AD}" srcOrd="0" destOrd="0" presId="urn:microsoft.com/office/officeart/2005/8/layout/process1"/>
    <dgm:cxn modelId="{9385021C-2495-4806-83C1-B9C779B57328}" type="presParOf" srcId="{8E269D01-DAC4-4A65-BAF9-605E959B40C4}" destId="{5FDA1B48-8A59-44CC-B99F-1A86B8DB77C8}" srcOrd="1" destOrd="0" presId="urn:microsoft.com/office/officeart/2005/8/layout/process1"/>
    <dgm:cxn modelId="{7D69397C-3E3D-4A60-80EF-95ACDA434C7D}" type="presParOf" srcId="{5FDA1B48-8A59-44CC-B99F-1A86B8DB77C8}" destId="{5952FD10-2C6D-4C7E-81A0-488126EE1265}" srcOrd="0" destOrd="0" presId="urn:microsoft.com/office/officeart/2005/8/layout/process1"/>
    <dgm:cxn modelId="{D3744559-244E-4C97-B2F2-14C36EFE4709}" type="presParOf" srcId="{8E269D01-DAC4-4A65-BAF9-605E959B40C4}" destId="{853EA902-712A-4565-A33E-6F77D3A85E2C}" srcOrd="2" destOrd="0" presId="urn:microsoft.com/office/officeart/2005/8/layout/process1"/>
    <dgm:cxn modelId="{7F9572A4-1EE5-4411-8227-98D9B3448520}" type="presParOf" srcId="{8E269D01-DAC4-4A65-BAF9-605E959B40C4}" destId="{D08A9F93-1718-4B4E-9DCB-B60D693B1E99}" srcOrd="3" destOrd="0" presId="urn:microsoft.com/office/officeart/2005/8/layout/process1"/>
    <dgm:cxn modelId="{CB6EF9D6-ADB9-45F4-B146-4544749C72F6}" type="presParOf" srcId="{D08A9F93-1718-4B4E-9DCB-B60D693B1E99}" destId="{1207CEAF-903E-4B9B-B188-0A7CF70156C0}" srcOrd="0" destOrd="0" presId="urn:microsoft.com/office/officeart/2005/8/layout/process1"/>
    <dgm:cxn modelId="{F21A0CC1-F172-48B8-9014-A79E40273439}" type="presParOf" srcId="{8E269D01-DAC4-4A65-BAF9-605E959B40C4}" destId="{D588660A-C8CB-4E5E-BCBB-83DFC0A4475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25D5FC-86D9-45E6-9827-CC745EC638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3DB749D0-FC98-4806-BF60-D2C3533E8636}">
      <dgm:prSet/>
      <dgm:spPr/>
      <dgm:t>
        <a:bodyPr/>
        <a:lstStyle/>
        <a:p>
          <a:pPr rtl="0"/>
          <a:r>
            <a:rPr lang="tr-TR" dirty="0" smtClean="0"/>
            <a:t>Rekabetin bozulması</a:t>
          </a:r>
          <a:endParaRPr lang="tr-TR" dirty="0"/>
        </a:p>
      </dgm:t>
    </dgm:pt>
    <dgm:pt modelId="{76054156-3458-4221-A08F-EA7BE301A0D0}" type="parTrans" cxnId="{99130D57-3C28-416F-997E-049736248F79}">
      <dgm:prSet/>
      <dgm:spPr/>
      <dgm:t>
        <a:bodyPr/>
        <a:lstStyle/>
        <a:p>
          <a:endParaRPr lang="tr-TR"/>
        </a:p>
      </dgm:t>
    </dgm:pt>
    <dgm:pt modelId="{BE54680E-DAEB-4CFD-9F46-76B5EF2331FD}" type="sibTrans" cxnId="{99130D57-3C28-416F-997E-049736248F79}">
      <dgm:prSet/>
      <dgm:spPr/>
      <dgm:t>
        <a:bodyPr/>
        <a:lstStyle/>
        <a:p>
          <a:endParaRPr lang="tr-TR"/>
        </a:p>
      </dgm:t>
    </dgm:pt>
    <dgm:pt modelId="{264CA2DE-C6C6-4B9A-B4DE-3E78F3A43AF8}">
      <dgm:prSet/>
      <dgm:spPr/>
      <dgm:t>
        <a:bodyPr/>
        <a:lstStyle/>
        <a:p>
          <a:pPr rtl="0"/>
          <a:r>
            <a:rPr lang="tr-TR" smtClean="0"/>
            <a:t>Vergi kaçakları</a:t>
          </a:r>
          <a:endParaRPr lang="tr-TR"/>
        </a:p>
      </dgm:t>
    </dgm:pt>
    <dgm:pt modelId="{46093DFC-9482-4ED4-ADE0-5D9FB3A49039}" type="parTrans" cxnId="{AA84FD61-7514-4D89-ACD4-ED27AB7C8B42}">
      <dgm:prSet/>
      <dgm:spPr/>
      <dgm:t>
        <a:bodyPr/>
        <a:lstStyle/>
        <a:p>
          <a:endParaRPr lang="tr-TR"/>
        </a:p>
      </dgm:t>
    </dgm:pt>
    <dgm:pt modelId="{D25FB1E7-E7D6-4380-8FB0-E662F21864BC}" type="sibTrans" cxnId="{AA84FD61-7514-4D89-ACD4-ED27AB7C8B42}">
      <dgm:prSet/>
      <dgm:spPr/>
      <dgm:t>
        <a:bodyPr/>
        <a:lstStyle/>
        <a:p>
          <a:endParaRPr lang="tr-TR"/>
        </a:p>
      </dgm:t>
    </dgm:pt>
    <dgm:pt modelId="{3EF87683-FC71-4D5F-AE32-A39999420EFA}">
      <dgm:prSet/>
      <dgm:spPr/>
      <dgm:t>
        <a:bodyPr/>
        <a:lstStyle/>
        <a:p>
          <a:pPr rtl="0"/>
          <a:r>
            <a:rPr lang="tr-TR" smtClean="0"/>
            <a:t>İstihdamın kayması</a:t>
          </a:r>
          <a:endParaRPr lang="tr-TR"/>
        </a:p>
      </dgm:t>
    </dgm:pt>
    <dgm:pt modelId="{3DFD820C-96DC-4636-B188-652FDD0ED663}" type="parTrans" cxnId="{9C6CF506-6EB2-48EC-8662-7AEB511EAA74}">
      <dgm:prSet/>
      <dgm:spPr/>
      <dgm:t>
        <a:bodyPr/>
        <a:lstStyle/>
        <a:p>
          <a:endParaRPr lang="tr-TR"/>
        </a:p>
      </dgm:t>
    </dgm:pt>
    <dgm:pt modelId="{942DCFD1-FB3C-4509-A8D7-E4D7EE604FBA}" type="sibTrans" cxnId="{9C6CF506-6EB2-48EC-8662-7AEB511EAA74}">
      <dgm:prSet/>
      <dgm:spPr/>
      <dgm:t>
        <a:bodyPr/>
        <a:lstStyle/>
        <a:p>
          <a:endParaRPr lang="tr-TR"/>
        </a:p>
      </dgm:t>
    </dgm:pt>
    <dgm:pt modelId="{E26FAD86-0CD7-4189-9858-D95CD3F67F13}">
      <dgm:prSet/>
      <dgm:spPr/>
      <dgm:t>
        <a:bodyPr/>
        <a:lstStyle/>
        <a:p>
          <a:pPr rtl="0"/>
          <a:r>
            <a:rPr lang="tr-TR" smtClean="0"/>
            <a:t>Karbon kaçağı (Carbon Leakage)</a:t>
          </a:r>
          <a:endParaRPr lang="tr-TR"/>
        </a:p>
      </dgm:t>
    </dgm:pt>
    <dgm:pt modelId="{149A0866-2DF9-408A-B98B-7D007649E943}" type="parTrans" cxnId="{6C710DDB-33B5-47A8-97BD-C1DE705B86C3}">
      <dgm:prSet/>
      <dgm:spPr/>
      <dgm:t>
        <a:bodyPr/>
        <a:lstStyle/>
        <a:p>
          <a:endParaRPr lang="tr-TR"/>
        </a:p>
      </dgm:t>
    </dgm:pt>
    <dgm:pt modelId="{3E135C73-8387-4D86-B470-9D11B1D4FB70}" type="sibTrans" cxnId="{6C710DDB-33B5-47A8-97BD-C1DE705B86C3}">
      <dgm:prSet/>
      <dgm:spPr/>
      <dgm:t>
        <a:bodyPr/>
        <a:lstStyle/>
        <a:p>
          <a:endParaRPr lang="tr-TR"/>
        </a:p>
      </dgm:t>
    </dgm:pt>
    <dgm:pt modelId="{2385D109-539A-4C29-923F-1FA4B2321C84}" type="pres">
      <dgm:prSet presAssocID="{7625D5FC-86D9-45E6-9827-CC745EC638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750BDC7-C4E8-4003-86C9-792D00042A2A}" type="pres">
      <dgm:prSet presAssocID="{3DB749D0-FC98-4806-BF60-D2C3533E8636}" presName="parentText" presStyleLbl="node1" presStyleIdx="0" presStyleCnt="4" custLinFactNeighborX="-60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7ACEBB-3B8D-4C8F-8DD6-384348238C87}" type="pres">
      <dgm:prSet presAssocID="{BE54680E-DAEB-4CFD-9F46-76B5EF2331FD}" presName="spacer" presStyleCnt="0"/>
      <dgm:spPr/>
    </dgm:pt>
    <dgm:pt modelId="{2E072DD0-E1B6-464D-8FD8-13E014DB9DA9}" type="pres">
      <dgm:prSet presAssocID="{264CA2DE-C6C6-4B9A-B4DE-3E78F3A43AF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AA7886-CD6E-4456-A67A-3331CFB450D8}" type="pres">
      <dgm:prSet presAssocID="{D25FB1E7-E7D6-4380-8FB0-E662F21864BC}" presName="spacer" presStyleCnt="0"/>
      <dgm:spPr/>
    </dgm:pt>
    <dgm:pt modelId="{D229DF74-B802-4626-BB3E-7569701C8AB9}" type="pres">
      <dgm:prSet presAssocID="{3EF87683-FC71-4D5F-AE32-A39999420EF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A648DE-6ECF-49A4-832F-BC3923F0BEA7}" type="pres">
      <dgm:prSet presAssocID="{942DCFD1-FB3C-4509-A8D7-E4D7EE604FBA}" presName="spacer" presStyleCnt="0"/>
      <dgm:spPr/>
    </dgm:pt>
    <dgm:pt modelId="{F7FB9ECF-638F-47F5-9AB6-A8977E089DA3}" type="pres">
      <dgm:prSet presAssocID="{E26FAD86-0CD7-4189-9858-D95CD3F67F1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5AFCB7B-6CEF-41FA-921F-C08B7882827C}" type="presOf" srcId="{3EF87683-FC71-4D5F-AE32-A39999420EFA}" destId="{D229DF74-B802-4626-BB3E-7569701C8AB9}" srcOrd="0" destOrd="0" presId="urn:microsoft.com/office/officeart/2005/8/layout/vList2"/>
    <dgm:cxn modelId="{AA84FD61-7514-4D89-ACD4-ED27AB7C8B42}" srcId="{7625D5FC-86D9-45E6-9827-CC745EC638A7}" destId="{264CA2DE-C6C6-4B9A-B4DE-3E78F3A43AF8}" srcOrd="1" destOrd="0" parTransId="{46093DFC-9482-4ED4-ADE0-5D9FB3A49039}" sibTransId="{D25FB1E7-E7D6-4380-8FB0-E662F21864BC}"/>
    <dgm:cxn modelId="{3F2AC05B-1640-40D3-A242-41DE4C4CDBCA}" type="presOf" srcId="{3DB749D0-FC98-4806-BF60-D2C3533E8636}" destId="{3750BDC7-C4E8-4003-86C9-792D00042A2A}" srcOrd="0" destOrd="0" presId="urn:microsoft.com/office/officeart/2005/8/layout/vList2"/>
    <dgm:cxn modelId="{B5BE6F21-3DCE-4585-ACDF-7CB95CF3FA43}" type="presOf" srcId="{7625D5FC-86D9-45E6-9827-CC745EC638A7}" destId="{2385D109-539A-4C29-923F-1FA4B2321C84}" srcOrd="0" destOrd="0" presId="urn:microsoft.com/office/officeart/2005/8/layout/vList2"/>
    <dgm:cxn modelId="{99130D57-3C28-416F-997E-049736248F79}" srcId="{7625D5FC-86D9-45E6-9827-CC745EC638A7}" destId="{3DB749D0-FC98-4806-BF60-D2C3533E8636}" srcOrd="0" destOrd="0" parTransId="{76054156-3458-4221-A08F-EA7BE301A0D0}" sibTransId="{BE54680E-DAEB-4CFD-9F46-76B5EF2331FD}"/>
    <dgm:cxn modelId="{9C6CF506-6EB2-48EC-8662-7AEB511EAA74}" srcId="{7625D5FC-86D9-45E6-9827-CC745EC638A7}" destId="{3EF87683-FC71-4D5F-AE32-A39999420EFA}" srcOrd="2" destOrd="0" parTransId="{3DFD820C-96DC-4636-B188-652FDD0ED663}" sibTransId="{942DCFD1-FB3C-4509-A8D7-E4D7EE604FBA}"/>
    <dgm:cxn modelId="{6C710DDB-33B5-47A8-97BD-C1DE705B86C3}" srcId="{7625D5FC-86D9-45E6-9827-CC745EC638A7}" destId="{E26FAD86-0CD7-4189-9858-D95CD3F67F13}" srcOrd="3" destOrd="0" parTransId="{149A0866-2DF9-408A-B98B-7D007649E943}" sibTransId="{3E135C73-8387-4D86-B470-9D11B1D4FB70}"/>
    <dgm:cxn modelId="{B5CE85C6-D0B3-4596-B7D4-A76B604CC46F}" type="presOf" srcId="{E26FAD86-0CD7-4189-9858-D95CD3F67F13}" destId="{F7FB9ECF-638F-47F5-9AB6-A8977E089DA3}" srcOrd="0" destOrd="0" presId="urn:microsoft.com/office/officeart/2005/8/layout/vList2"/>
    <dgm:cxn modelId="{0D3B40FC-0B0A-46F0-8637-9FD63980A09B}" type="presOf" srcId="{264CA2DE-C6C6-4B9A-B4DE-3E78F3A43AF8}" destId="{2E072DD0-E1B6-464D-8FD8-13E014DB9DA9}" srcOrd="0" destOrd="0" presId="urn:microsoft.com/office/officeart/2005/8/layout/vList2"/>
    <dgm:cxn modelId="{29A6C2F0-312E-4147-982E-0FF1D140D6DC}" type="presParOf" srcId="{2385D109-539A-4C29-923F-1FA4B2321C84}" destId="{3750BDC7-C4E8-4003-86C9-792D00042A2A}" srcOrd="0" destOrd="0" presId="urn:microsoft.com/office/officeart/2005/8/layout/vList2"/>
    <dgm:cxn modelId="{B5270E23-1A12-40AE-A2D8-7992C6491AAE}" type="presParOf" srcId="{2385D109-539A-4C29-923F-1FA4B2321C84}" destId="{5B7ACEBB-3B8D-4C8F-8DD6-384348238C87}" srcOrd="1" destOrd="0" presId="urn:microsoft.com/office/officeart/2005/8/layout/vList2"/>
    <dgm:cxn modelId="{8A9DFDC6-2E00-4489-B5CD-CA7BAA5D2972}" type="presParOf" srcId="{2385D109-539A-4C29-923F-1FA4B2321C84}" destId="{2E072DD0-E1B6-464D-8FD8-13E014DB9DA9}" srcOrd="2" destOrd="0" presId="urn:microsoft.com/office/officeart/2005/8/layout/vList2"/>
    <dgm:cxn modelId="{2C04B85F-5C8C-4100-A8D6-6342691021D9}" type="presParOf" srcId="{2385D109-539A-4C29-923F-1FA4B2321C84}" destId="{E8AA7886-CD6E-4456-A67A-3331CFB450D8}" srcOrd="3" destOrd="0" presId="urn:microsoft.com/office/officeart/2005/8/layout/vList2"/>
    <dgm:cxn modelId="{F7B69315-21A2-46B7-8315-6BF7E67B9A2D}" type="presParOf" srcId="{2385D109-539A-4C29-923F-1FA4B2321C84}" destId="{D229DF74-B802-4626-BB3E-7569701C8AB9}" srcOrd="4" destOrd="0" presId="urn:microsoft.com/office/officeart/2005/8/layout/vList2"/>
    <dgm:cxn modelId="{56E477D2-9A94-4E4F-9F1E-91574545F7FD}" type="presParOf" srcId="{2385D109-539A-4C29-923F-1FA4B2321C84}" destId="{D1A648DE-6ECF-49A4-832F-BC3923F0BEA7}" srcOrd="5" destOrd="0" presId="urn:microsoft.com/office/officeart/2005/8/layout/vList2"/>
    <dgm:cxn modelId="{7C098854-864B-4A67-B4E9-821664E6A87B}" type="presParOf" srcId="{2385D109-539A-4C29-923F-1FA4B2321C84}" destId="{F7FB9ECF-638F-47F5-9AB6-A8977E089DA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3AC41F-133E-4E11-B641-3739B9219F8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DB96FD4-7C00-4B18-B329-3BAD044DCB5C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dirty="0" smtClean="0"/>
            <a:t>Çevre, Şehircilik ve İklim Değişikliği Bakanlığı tarafından Mart 2023 tarihli rapora göre ülkemizin maliyetleri;</a:t>
          </a:r>
          <a:endParaRPr lang="tr-TR" dirty="0"/>
        </a:p>
      </dgm:t>
    </dgm:pt>
    <dgm:pt modelId="{436D7B8C-8F61-422E-8274-1824C53FA741}" type="parTrans" cxnId="{40E01849-C440-4F6B-A569-9A9B6A0EFE10}">
      <dgm:prSet/>
      <dgm:spPr/>
      <dgm:t>
        <a:bodyPr/>
        <a:lstStyle/>
        <a:p>
          <a:endParaRPr lang="tr-TR"/>
        </a:p>
      </dgm:t>
    </dgm:pt>
    <dgm:pt modelId="{F965EDEA-2B3E-4B15-BD20-56315BB33F34}" type="sibTrans" cxnId="{40E01849-C440-4F6B-A569-9A9B6A0EFE10}">
      <dgm:prSet/>
      <dgm:spPr/>
      <dgm:t>
        <a:bodyPr/>
        <a:lstStyle/>
        <a:p>
          <a:endParaRPr lang="tr-TR"/>
        </a:p>
      </dgm:t>
    </dgm:pt>
    <dgm:pt modelId="{0CAAC6C8-8AB8-426E-A415-2DEB2411D7C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tr-TR" dirty="0" smtClean="0"/>
            <a:t>AB SKDM tarafından karbonun </a:t>
          </a:r>
          <a:r>
            <a:rPr lang="tr-TR" b="1" dirty="0" smtClean="0"/>
            <a:t>ton başına 75 EURO </a:t>
          </a:r>
          <a:r>
            <a:rPr lang="tr-TR" dirty="0" smtClean="0"/>
            <a:t>olarak fiyatlanması durumunda 2027 yılına kadar </a:t>
          </a:r>
          <a:r>
            <a:rPr lang="tr-TR" b="1" dirty="0" smtClean="0"/>
            <a:t>138 milyon EURO</a:t>
          </a:r>
          <a:r>
            <a:rPr lang="tr-TR" dirty="0" smtClean="0"/>
            <a:t>; </a:t>
          </a:r>
          <a:endParaRPr lang="tr-TR" dirty="0"/>
        </a:p>
      </dgm:t>
    </dgm:pt>
    <dgm:pt modelId="{92E7251D-6F67-4B18-94CE-8758B417EC0E}" type="parTrans" cxnId="{991F4E2E-10D0-43F6-9BEC-1FB2B18774A9}">
      <dgm:prSet/>
      <dgm:spPr/>
      <dgm:t>
        <a:bodyPr/>
        <a:lstStyle/>
        <a:p>
          <a:endParaRPr lang="tr-TR"/>
        </a:p>
      </dgm:t>
    </dgm:pt>
    <dgm:pt modelId="{DD067A73-7508-4F35-BB19-BBCCAF2624A6}" type="sibTrans" cxnId="{991F4E2E-10D0-43F6-9BEC-1FB2B18774A9}">
      <dgm:prSet/>
      <dgm:spPr/>
      <dgm:t>
        <a:bodyPr/>
        <a:lstStyle/>
        <a:p>
          <a:endParaRPr lang="tr-TR"/>
        </a:p>
      </dgm:t>
    </dgm:pt>
    <dgm:pt modelId="{C605D2EE-9092-41B0-AB3F-6872CAD418CB}">
      <dgm:prSet/>
      <dgm:spPr>
        <a:solidFill>
          <a:srgbClr val="FFFF00"/>
        </a:solidFill>
      </dgm:spPr>
      <dgm:t>
        <a:bodyPr/>
        <a:lstStyle/>
        <a:p>
          <a:pPr rtl="0"/>
          <a:r>
            <a:rPr lang="tr-TR" dirty="0" smtClean="0"/>
            <a:t>Karbonun </a:t>
          </a:r>
          <a:r>
            <a:rPr lang="tr-TR" b="1" dirty="0" smtClean="0"/>
            <a:t>ton başına 150 EURO </a:t>
          </a:r>
          <a:r>
            <a:rPr lang="tr-TR" dirty="0" smtClean="0"/>
            <a:t>olarak fiyatlanması durumunda ise 2032 yılına kadar </a:t>
          </a:r>
          <a:r>
            <a:rPr lang="tr-TR" b="1" dirty="0" smtClean="0"/>
            <a:t>2,5 milyar EURO </a:t>
          </a:r>
          <a:r>
            <a:rPr lang="tr-TR" dirty="0" smtClean="0"/>
            <a:t>düzeyine ulaşacak, </a:t>
          </a:r>
          <a:endParaRPr lang="tr-TR" dirty="0"/>
        </a:p>
      </dgm:t>
    </dgm:pt>
    <dgm:pt modelId="{9F949B2E-1553-4CD8-BBA6-EFC4E3513622}" type="parTrans" cxnId="{87E5D365-060A-4AF6-878D-6B418E4F9B71}">
      <dgm:prSet/>
      <dgm:spPr/>
      <dgm:t>
        <a:bodyPr/>
        <a:lstStyle/>
        <a:p>
          <a:endParaRPr lang="tr-TR"/>
        </a:p>
      </dgm:t>
    </dgm:pt>
    <dgm:pt modelId="{20FF11BD-A468-4748-9142-6BB8602A10B0}" type="sibTrans" cxnId="{87E5D365-060A-4AF6-878D-6B418E4F9B71}">
      <dgm:prSet/>
      <dgm:spPr/>
      <dgm:t>
        <a:bodyPr/>
        <a:lstStyle/>
        <a:p>
          <a:endParaRPr lang="tr-TR"/>
        </a:p>
      </dgm:t>
    </dgm:pt>
    <dgm:pt modelId="{6FEEBAF7-F579-40D3-8BF6-74C5571B9DCE}" type="pres">
      <dgm:prSet presAssocID="{A03AC41F-133E-4E11-B641-3739B9219F8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5AD38E2-26D2-482A-8A1E-FB4359CFD055}" type="pres">
      <dgm:prSet presAssocID="{0DB96FD4-7C00-4B18-B329-3BAD044DCB5C}" presName="circle1" presStyleLbl="node1" presStyleIdx="0" presStyleCnt="3"/>
      <dgm:spPr/>
    </dgm:pt>
    <dgm:pt modelId="{CC30F955-022A-48D6-80F4-91A6C63D7740}" type="pres">
      <dgm:prSet presAssocID="{0DB96FD4-7C00-4B18-B329-3BAD044DCB5C}" presName="space" presStyleCnt="0"/>
      <dgm:spPr/>
    </dgm:pt>
    <dgm:pt modelId="{84242821-3D5E-449F-ADBB-577845727AED}" type="pres">
      <dgm:prSet presAssocID="{0DB96FD4-7C00-4B18-B329-3BAD044DCB5C}" presName="rect1" presStyleLbl="alignAcc1" presStyleIdx="0" presStyleCnt="3"/>
      <dgm:spPr/>
      <dgm:t>
        <a:bodyPr/>
        <a:lstStyle/>
        <a:p>
          <a:endParaRPr lang="tr-TR"/>
        </a:p>
      </dgm:t>
    </dgm:pt>
    <dgm:pt modelId="{B35F7765-3DDE-448F-A0CB-35701CEA8CB5}" type="pres">
      <dgm:prSet presAssocID="{0CAAC6C8-8AB8-426E-A415-2DEB2411D7C1}" presName="vertSpace2" presStyleLbl="node1" presStyleIdx="0" presStyleCnt="3"/>
      <dgm:spPr/>
    </dgm:pt>
    <dgm:pt modelId="{5CBD52F2-AACD-46C7-8B77-3F0056E2E6FD}" type="pres">
      <dgm:prSet presAssocID="{0CAAC6C8-8AB8-426E-A415-2DEB2411D7C1}" presName="circle2" presStyleLbl="node1" presStyleIdx="1" presStyleCnt="3"/>
      <dgm:spPr/>
    </dgm:pt>
    <dgm:pt modelId="{5A182BF2-150C-4758-BE85-3A1EE3C5A704}" type="pres">
      <dgm:prSet presAssocID="{0CAAC6C8-8AB8-426E-A415-2DEB2411D7C1}" presName="rect2" presStyleLbl="alignAcc1" presStyleIdx="1" presStyleCnt="3"/>
      <dgm:spPr/>
      <dgm:t>
        <a:bodyPr/>
        <a:lstStyle/>
        <a:p>
          <a:endParaRPr lang="tr-TR"/>
        </a:p>
      </dgm:t>
    </dgm:pt>
    <dgm:pt modelId="{3524D209-6737-4588-AEFD-78A6226D79A7}" type="pres">
      <dgm:prSet presAssocID="{C605D2EE-9092-41B0-AB3F-6872CAD418CB}" presName="vertSpace3" presStyleLbl="node1" presStyleIdx="1" presStyleCnt="3"/>
      <dgm:spPr/>
    </dgm:pt>
    <dgm:pt modelId="{7D6C387E-C2C2-4F52-876A-6CD12128EDE6}" type="pres">
      <dgm:prSet presAssocID="{C605D2EE-9092-41B0-AB3F-6872CAD418CB}" presName="circle3" presStyleLbl="node1" presStyleIdx="2" presStyleCnt="3"/>
      <dgm:spPr/>
    </dgm:pt>
    <dgm:pt modelId="{AF1D951D-85E2-4302-A8F3-4DB5A27F7B0C}" type="pres">
      <dgm:prSet presAssocID="{C605D2EE-9092-41B0-AB3F-6872CAD418CB}" presName="rect3" presStyleLbl="alignAcc1" presStyleIdx="2" presStyleCnt="3"/>
      <dgm:spPr/>
      <dgm:t>
        <a:bodyPr/>
        <a:lstStyle/>
        <a:p>
          <a:endParaRPr lang="tr-TR"/>
        </a:p>
      </dgm:t>
    </dgm:pt>
    <dgm:pt modelId="{43190995-CAD4-411D-9E74-59CBA9107267}" type="pres">
      <dgm:prSet presAssocID="{0DB96FD4-7C00-4B18-B329-3BAD044DCB5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2E99B5-AD97-41E9-98F4-EF2BAB75317D}" type="pres">
      <dgm:prSet presAssocID="{0CAAC6C8-8AB8-426E-A415-2DEB2411D7C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1C3E91-E9D7-4A24-BA1C-F673354F7E4A}" type="pres">
      <dgm:prSet presAssocID="{C605D2EE-9092-41B0-AB3F-6872CAD418C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707C1A5-5197-4BAF-A7AA-FC2E27588C36}" type="presOf" srcId="{C605D2EE-9092-41B0-AB3F-6872CAD418CB}" destId="{201C3E91-E9D7-4A24-BA1C-F673354F7E4A}" srcOrd="1" destOrd="0" presId="urn:microsoft.com/office/officeart/2005/8/layout/target3"/>
    <dgm:cxn modelId="{87E5D365-060A-4AF6-878D-6B418E4F9B71}" srcId="{A03AC41F-133E-4E11-B641-3739B9219F8F}" destId="{C605D2EE-9092-41B0-AB3F-6872CAD418CB}" srcOrd="2" destOrd="0" parTransId="{9F949B2E-1553-4CD8-BBA6-EFC4E3513622}" sibTransId="{20FF11BD-A468-4748-9142-6BB8602A10B0}"/>
    <dgm:cxn modelId="{40E01849-C440-4F6B-A569-9A9B6A0EFE10}" srcId="{A03AC41F-133E-4E11-B641-3739B9219F8F}" destId="{0DB96FD4-7C00-4B18-B329-3BAD044DCB5C}" srcOrd="0" destOrd="0" parTransId="{436D7B8C-8F61-422E-8274-1824C53FA741}" sibTransId="{F965EDEA-2B3E-4B15-BD20-56315BB33F34}"/>
    <dgm:cxn modelId="{C13AC5D0-9D8F-40A9-91B4-C3E86EFAB414}" type="presOf" srcId="{A03AC41F-133E-4E11-B641-3739B9219F8F}" destId="{6FEEBAF7-F579-40D3-8BF6-74C5571B9DCE}" srcOrd="0" destOrd="0" presId="urn:microsoft.com/office/officeart/2005/8/layout/target3"/>
    <dgm:cxn modelId="{991F4E2E-10D0-43F6-9BEC-1FB2B18774A9}" srcId="{A03AC41F-133E-4E11-B641-3739B9219F8F}" destId="{0CAAC6C8-8AB8-426E-A415-2DEB2411D7C1}" srcOrd="1" destOrd="0" parTransId="{92E7251D-6F67-4B18-94CE-8758B417EC0E}" sibTransId="{DD067A73-7508-4F35-BB19-BBCCAF2624A6}"/>
    <dgm:cxn modelId="{0557F9C7-E090-4E72-AEA8-E50CA6A897C9}" type="presOf" srcId="{0DB96FD4-7C00-4B18-B329-3BAD044DCB5C}" destId="{43190995-CAD4-411D-9E74-59CBA9107267}" srcOrd="1" destOrd="0" presId="urn:microsoft.com/office/officeart/2005/8/layout/target3"/>
    <dgm:cxn modelId="{E042FAB5-7658-4A02-814C-CB5CB85757B5}" type="presOf" srcId="{0CAAC6C8-8AB8-426E-A415-2DEB2411D7C1}" destId="{5A182BF2-150C-4758-BE85-3A1EE3C5A704}" srcOrd="0" destOrd="0" presId="urn:microsoft.com/office/officeart/2005/8/layout/target3"/>
    <dgm:cxn modelId="{1FC94DDA-40F6-4A0C-8C9D-87F99B2F95BB}" type="presOf" srcId="{C605D2EE-9092-41B0-AB3F-6872CAD418CB}" destId="{AF1D951D-85E2-4302-A8F3-4DB5A27F7B0C}" srcOrd="0" destOrd="0" presId="urn:microsoft.com/office/officeart/2005/8/layout/target3"/>
    <dgm:cxn modelId="{FC7AD243-C0F9-42B8-8329-9E29DB1B9492}" type="presOf" srcId="{0CAAC6C8-8AB8-426E-A415-2DEB2411D7C1}" destId="{152E99B5-AD97-41E9-98F4-EF2BAB75317D}" srcOrd="1" destOrd="0" presId="urn:microsoft.com/office/officeart/2005/8/layout/target3"/>
    <dgm:cxn modelId="{E4A3FB53-78F3-43FC-BE6F-D10350ADECDB}" type="presOf" srcId="{0DB96FD4-7C00-4B18-B329-3BAD044DCB5C}" destId="{84242821-3D5E-449F-ADBB-577845727AED}" srcOrd="0" destOrd="0" presId="urn:microsoft.com/office/officeart/2005/8/layout/target3"/>
    <dgm:cxn modelId="{96555322-9F0D-44F2-825E-1BB5A673D2DF}" type="presParOf" srcId="{6FEEBAF7-F579-40D3-8BF6-74C5571B9DCE}" destId="{B5AD38E2-26D2-482A-8A1E-FB4359CFD055}" srcOrd="0" destOrd="0" presId="urn:microsoft.com/office/officeart/2005/8/layout/target3"/>
    <dgm:cxn modelId="{7A75CC00-75B0-496A-912E-461F9316A6A0}" type="presParOf" srcId="{6FEEBAF7-F579-40D3-8BF6-74C5571B9DCE}" destId="{CC30F955-022A-48D6-80F4-91A6C63D7740}" srcOrd="1" destOrd="0" presId="urn:microsoft.com/office/officeart/2005/8/layout/target3"/>
    <dgm:cxn modelId="{916EB92F-5C36-4556-8648-05A26D35D72B}" type="presParOf" srcId="{6FEEBAF7-F579-40D3-8BF6-74C5571B9DCE}" destId="{84242821-3D5E-449F-ADBB-577845727AED}" srcOrd="2" destOrd="0" presId="urn:microsoft.com/office/officeart/2005/8/layout/target3"/>
    <dgm:cxn modelId="{E0B52B26-A4D4-486A-A399-34EC6ABE4C81}" type="presParOf" srcId="{6FEEBAF7-F579-40D3-8BF6-74C5571B9DCE}" destId="{B35F7765-3DDE-448F-A0CB-35701CEA8CB5}" srcOrd="3" destOrd="0" presId="urn:microsoft.com/office/officeart/2005/8/layout/target3"/>
    <dgm:cxn modelId="{5DE29D6B-1400-46CB-AD65-4B3B615D605B}" type="presParOf" srcId="{6FEEBAF7-F579-40D3-8BF6-74C5571B9DCE}" destId="{5CBD52F2-AACD-46C7-8B77-3F0056E2E6FD}" srcOrd="4" destOrd="0" presId="urn:microsoft.com/office/officeart/2005/8/layout/target3"/>
    <dgm:cxn modelId="{936ACDEB-3833-4D68-AA85-C805DF9BE62A}" type="presParOf" srcId="{6FEEBAF7-F579-40D3-8BF6-74C5571B9DCE}" destId="{5A182BF2-150C-4758-BE85-3A1EE3C5A704}" srcOrd="5" destOrd="0" presId="urn:microsoft.com/office/officeart/2005/8/layout/target3"/>
    <dgm:cxn modelId="{456E7916-DC92-44A5-9D99-F828942BDA1D}" type="presParOf" srcId="{6FEEBAF7-F579-40D3-8BF6-74C5571B9DCE}" destId="{3524D209-6737-4588-AEFD-78A6226D79A7}" srcOrd="6" destOrd="0" presId="urn:microsoft.com/office/officeart/2005/8/layout/target3"/>
    <dgm:cxn modelId="{753AF03C-CBE7-4295-8615-1B35BD34D5BF}" type="presParOf" srcId="{6FEEBAF7-F579-40D3-8BF6-74C5571B9DCE}" destId="{7D6C387E-C2C2-4F52-876A-6CD12128EDE6}" srcOrd="7" destOrd="0" presId="urn:microsoft.com/office/officeart/2005/8/layout/target3"/>
    <dgm:cxn modelId="{75A76B1F-6880-4147-9966-D969A8AF468D}" type="presParOf" srcId="{6FEEBAF7-F579-40D3-8BF6-74C5571B9DCE}" destId="{AF1D951D-85E2-4302-A8F3-4DB5A27F7B0C}" srcOrd="8" destOrd="0" presId="urn:microsoft.com/office/officeart/2005/8/layout/target3"/>
    <dgm:cxn modelId="{28C9312F-12A4-48FA-92C6-4EA6BA2969D3}" type="presParOf" srcId="{6FEEBAF7-F579-40D3-8BF6-74C5571B9DCE}" destId="{43190995-CAD4-411D-9E74-59CBA9107267}" srcOrd="9" destOrd="0" presId="urn:microsoft.com/office/officeart/2005/8/layout/target3"/>
    <dgm:cxn modelId="{9B4C4828-101C-4A8C-BBD0-7D6823153D63}" type="presParOf" srcId="{6FEEBAF7-F579-40D3-8BF6-74C5571B9DCE}" destId="{152E99B5-AD97-41E9-98F4-EF2BAB75317D}" srcOrd="10" destOrd="0" presId="urn:microsoft.com/office/officeart/2005/8/layout/target3"/>
    <dgm:cxn modelId="{C187A81E-0456-4CAB-9B29-F425AFCEEA61}" type="presParOf" srcId="{6FEEBAF7-F579-40D3-8BF6-74C5571B9DCE}" destId="{201C3E91-E9D7-4A24-BA1C-F673354F7E4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9FEBA3-B8AC-4486-B46E-3803F8789B4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E9C4A93-2B65-4FC4-AA75-C0D34D3F4016}">
      <dgm:prSet custT="1"/>
      <dgm:spPr/>
      <dgm:t>
        <a:bodyPr/>
        <a:lstStyle/>
        <a:p>
          <a:pPr rtl="0"/>
          <a:r>
            <a:rPr lang="tr-TR" sz="2200" dirty="0" smtClean="0"/>
            <a:t>Yerli karbon fiyatlama mekanizması</a:t>
          </a:r>
          <a:endParaRPr lang="tr-TR" sz="2200" dirty="0"/>
        </a:p>
      </dgm:t>
    </dgm:pt>
    <dgm:pt modelId="{B53FFE6E-BF75-4CA6-BA86-38FBE75EC33C}" type="parTrans" cxnId="{9C8EBAEC-6A0C-4DB7-8FC9-63D38F444313}">
      <dgm:prSet/>
      <dgm:spPr/>
      <dgm:t>
        <a:bodyPr/>
        <a:lstStyle/>
        <a:p>
          <a:endParaRPr lang="tr-TR"/>
        </a:p>
      </dgm:t>
    </dgm:pt>
    <dgm:pt modelId="{D3B4D448-CD51-44A0-A435-828E5F45EBE5}" type="sibTrans" cxnId="{9C8EBAEC-6A0C-4DB7-8FC9-63D38F444313}">
      <dgm:prSet/>
      <dgm:spPr/>
      <dgm:t>
        <a:bodyPr/>
        <a:lstStyle/>
        <a:p>
          <a:endParaRPr lang="tr-TR"/>
        </a:p>
      </dgm:t>
    </dgm:pt>
    <dgm:pt modelId="{9CBD8418-AC6F-4E0B-8983-290C24FEA1C5}">
      <dgm:prSet custT="1"/>
      <dgm:spPr/>
      <dgm:t>
        <a:bodyPr/>
        <a:lstStyle/>
        <a:p>
          <a:pPr rtl="0"/>
          <a:r>
            <a:rPr lang="tr-TR" sz="2200" dirty="0" smtClean="0"/>
            <a:t>Elektrik üretiminde  karbon azaltılması</a:t>
          </a:r>
          <a:endParaRPr lang="tr-TR" sz="2200" dirty="0"/>
        </a:p>
      </dgm:t>
    </dgm:pt>
    <dgm:pt modelId="{C2C14222-C1FD-4FC2-A07D-1ABD56A349F2}" type="parTrans" cxnId="{D1F713B2-AC24-420F-9C19-CA326C673124}">
      <dgm:prSet/>
      <dgm:spPr/>
      <dgm:t>
        <a:bodyPr/>
        <a:lstStyle/>
        <a:p>
          <a:endParaRPr lang="tr-TR"/>
        </a:p>
      </dgm:t>
    </dgm:pt>
    <dgm:pt modelId="{50B3FA63-B402-46B8-8C1D-E47AF531D101}" type="sibTrans" cxnId="{D1F713B2-AC24-420F-9C19-CA326C673124}">
      <dgm:prSet/>
      <dgm:spPr/>
      <dgm:t>
        <a:bodyPr/>
        <a:lstStyle/>
        <a:p>
          <a:endParaRPr lang="tr-TR"/>
        </a:p>
      </dgm:t>
    </dgm:pt>
    <dgm:pt modelId="{2B48BA17-C820-45FF-AB2D-91C63E396D2E}">
      <dgm:prSet custT="1"/>
      <dgm:spPr/>
      <dgm:t>
        <a:bodyPr/>
        <a:lstStyle/>
        <a:p>
          <a:pPr rtl="0"/>
          <a:r>
            <a:rPr lang="tr-TR" sz="2200" b="1" dirty="0" smtClean="0"/>
            <a:t>Karbonizasyon</a:t>
          </a:r>
          <a:endParaRPr lang="tr-TR" sz="2200" dirty="0"/>
        </a:p>
      </dgm:t>
    </dgm:pt>
    <dgm:pt modelId="{D2A13C65-BBD8-4B78-A996-0C8A58FA783C}" type="parTrans" cxnId="{71C215F3-56D6-4E0D-BAF3-096CDBAE931C}">
      <dgm:prSet/>
      <dgm:spPr/>
      <dgm:t>
        <a:bodyPr/>
        <a:lstStyle/>
        <a:p>
          <a:endParaRPr lang="tr-TR"/>
        </a:p>
      </dgm:t>
    </dgm:pt>
    <dgm:pt modelId="{EE625979-C818-4E3D-A50B-2241FB1418BD}" type="sibTrans" cxnId="{71C215F3-56D6-4E0D-BAF3-096CDBAE931C}">
      <dgm:prSet/>
      <dgm:spPr/>
      <dgm:t>
        <a:bodyPr/>
        <a:lstStyle/>
        <a:p>
          <a:endParaRPr lang="tr-TR"/>
        </a:p>
      </dgm:t>
    </dgm:pt>
    <dgm:pt modelId="{1E67F36A-6E46-4DC4-87FD-E6B868CFED3D}">
      <dgm:prSet custT="1"/>
      <dgm:spPr/>
      <dgm:t>
        <a:bodyPr/>
        <a:lstStyle/>
        <a:p>
          <a:pPr rtl="0"/>
          <a:r>
            <a:rPr lang="tr-TR" sz="2200" dirty="0" smtClean="0"/>
            <a:t>Büyüyen dünya karbon piyasası</a:t>
          </a:r>
          <a:endParaRPr lang="tr-TR" sz="2200" dirty="0"/>
        </a:p>
      </dgm:t>
    </dgm:pt>
    <dgm:pt modelId="{12DC9FEF-3764-4D5E-9A67-63B78CA89135}" type="parTrans" cxnId="{321B28D0-0BA1-4A14-8417-E4F9892C3A56}">
      <dgm:prSet/>
      <dgm:spPr/>
      <dgm:t>
        <a:bodyPr/>
        <a:lstStyle/>
        <a:p>
          <a:endParaRPr lang="tr-TR"/>
        </a:p>
      </dgm:t>
    </dgm:pt>
    <dgm:pt modelId="{4917B65A-99EF-495F-B92F-DDD91F5F8DEF}" type="sibTrans" cxnId="{321B28D0-0BA1-4A14-8417-E4F9892C3A56}">
      <dgm:prSet/>
      <dgm:spPr/>
      <dgm:t>
        <a:bodyPr/>
        <a:lstStyle/>
        <a:p>
          <a:endParaRPr lang="tr-TR"/>
        </a:p>
      </dgm:t>
    </dgm:pt>
    <dgm:pt modelId="{DDC37D6B-1EAC-4B3E-A285-7E45073E64B1}" type="pres">
      <dgm:prSet presAssocID="{0B9FEBA3-B8AC-4486-B46E-3803F8789B4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6017313-F107-4AA1-84FC-8151DBCD9411}" type="pres">
      <dgm:prSet presAssocID="{0B9FEBA3-B8AC-4486-B46E-3803F8789B4B}" presName="wedge1" presStyleLbl="node1" presStyleIdx="0" presStyleCnt="4"/>
      <dgm:spPr/>
      <dgm:t>
        <a:bodyPr/>
        <a:lstStyle/>
        <a:p>
          <a:endParaRPr lang="tr-TR"/>
        </a:p>
      </dgm:t>
    </dgm:pt>
    <dgm:pt modelId="{DC7167B9-72F7-467F-866E-EEE852214E81}" type="pres">
      <dgm:prSet presAssocID="{0B9FEBA3-B8AC-4486-B46E-3803F8789B4B}" presName="dummy1a" presStyleCnt="0"/>
      <dgm:spPr/>
    </dgm:pt>
    <dgm:pt modelId="{C0A4DA99-C791-41F4-B41A-D11DE697C3E4}" type="pres">
      <dgm:prSet presAssocID="{0B9FEBA3-B8AC-4486-B46E-3803F8789B4B}" presName="dummy1b" presStyleCnt="0"/>
      <dgm:spPr/>
    </dgm:pt>
    <dgm:pt modelId="{00B2E8FE-CA04-4AD2-9428-0E115848493E}" type="pres">
      <dgm:prSet presAssocID="{0B9FEBA3-B8AC-4486-B46E-3803F8789B4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FA5C29-78E3-4F32-A287-0EEDC2DB3A45}" type="pres">
      <dgm:prSet presAssocID="{0B9FEBA3-B8AC-4486-B46E-3803F8789B4B}" presName="wedge2" presStyleLbl="node1" presStyleIdx="1" presStyleCnt="4"/>
      <dgm:spPr/>
      <dgm:t>
        <a:bodyPr/>
        <a:lstStyle/>
        <a:p>
          <a:endParaRPr lang="tr-TR"/>
        </a:p>
      </dgm:t>
    </dgm:pt>
    <dgm:pt modelId="{28B9BA89-F979-4705-9881-0A81EA68880A}" type="pres">
      <dgm:prSet presAssocID="{0B9FEBA3-B8AC-4486-B46E-3803F8789B4B}" presName="dummy2a" presStyleCnt="0"/>
      <dgm:spPr/>
    </dgm:pt>
    <dgm:pt modelId="{67C7AF53-B622-48DE-ACEF-19A748072725}" type="pres">
      <dgm:prSet presAssocID="{0B9FEBA3-B8AC-4486-B46E-3803F8789B4B}" presName="dummy2b" presStyleCnt="0"/>
      <dgm:spPr/>
    </dgm:pt>
    <dgm:pt modelId="{DB997AD7-4844-4339-A11E-10427F0CA14E}" type="pres">
      <dgm:prSet presAssocID="{0B9FEBA3-B8AC-4486-B46E-3803F8789B4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35FBE8-21B5-4F52-9F05-5E18806F506E}" type="pres">
      <dgm:prSet presAssocID="{0B9FEBA3-B8AC-4486-B46E-3803F8789B4B}" presName="wedge3" presStyleLbl="node1" presStyleIdx="2" presStyleCnt="4"/>
      <dgm:spPr/>
      <dgm:t>
        <a:bodyPr/>
        <a:lstStyle/>
        <a:p>
          <a:endParaRPr lang="tr-TR"/>
        </a:p>
      </dgm:t>
    </dgm:pt>
    <dgm:pt modelId="{59CEE9DF-FC55-4F06-A608-858BC2A50C20}" type="pres">
      <dgm:prSet presAssocID="{0B9FEBA3-B8AC-4486-B46E-3803F8789B4B}" presName="dummy3a" presStyleCnt="0"/>
      <dgm:spPr/>
    </dgm:pt>
    <dgm:pt modelId="{339A5907-4845-4FF0-9D04-81662294020B}" type="pres">
      <dgm:prSet presAssocID="{0B9FEBA3-B8AC-4486-B46E-3803F8789B4B}" presName="dummy3b" presStyleCnt="0"/>
      <dgm:spPr/>
    </dgm:pt>
    <dgm:pt modelId="{CE015E98-64D2-4BC1-A4B9-C647EA725EE8}" type="pres">
      <dgm:prSet presAssocID="{0B9FEBA3-B8AC-4486-B46E-3803F8789B4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327F24-A7AC-4C9C-BB5C-A42199A31C4C}" type="pres">
      <dgm:prSet presAssocID="{0B9FEBA3-B8AC-4486-B46E-3803F8789B4B}" presName="wedge4" presStyleLbl="node1" presStyleIdx="3" presStyleCnt="4"/>
      <dgm:spPr/>
      <dgm:t>
        <a:bodyPr/>
        <a:lstStyle/>
        <a:p>
          <a:endParaRPr lang="tr-TR"/>
        </a:p>
      </dgm:t>
    </dgm:pt>
    <dgm:pt modelId="{2F2086E3-2DB7-4848-88BC-2650C6C4C3F4}" type="pres">
      <dgm:prSet presAssocID="{0B9FEBA3-B8AC-4486-B46E-3803F8789B4B}" presName="dummy4a" presStyleCnt="0"/>
      <dgm:spPr/>
    </dgm:pt>
    <dgm:pt modelId="{DC71AF5E-9F07-4B15-9EBA-3CB9067E0456}" type="pres">
      <dgm:prSet presAssocID="{0B9FEBA3-B8AC-4486-B46E-3803F8789B4B}" presName="dummy4b" presStyleCnt="0"/>
      <dgm:spPr/>
    </dgm:pt>
    <dgm:pt modelId="{8086B023-3C0E-47E9-B21B-0635BB993EA8}" type="pres">
      <dgm:prSet presAssocID="{0B9FEBA3-B8AC-4486-B46E-3803F8789B4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3FE6AB-E9B0-4836-A93B-8D15F97B7EF3}" type="pres">
      <dgm:prSet presAssocID="{D3B4D448-CD51-44A0-A435-828E5F45EBE5}" presName="arrowWedge1" presStyleLbl="fgSibTrans2D1" presStyleIdx="0" presStyleCnt="4"/>
      <dgm:spPr/>
    </dgm:pt>
    <dgm:pt modelId="{1E829FF3-26E1-4C66-BFE2-B434BD348694}" type="pres">
      <dgm:prSet presAssocID="{50B3FA63-B402-46B8-8C1D-E47AF531D101}" presName="arrowWedge2" presStyleLbl="fgSibTrans2D1" presStyleIdx="1" presStyleCnt="4"/>
      <dgm:spPr/>
    </dgm:pt>
    <dgm:pt modelId="{FF5ED30B-6661-4109-8224-B5B813A80E29}" type="pres">
      <dgm:prSet presAssocID="{EE625979-C818-4E3D-A50B-2241FB1418BD}" presName="arrowWedge3" presStyleLbl="fgSibTrans2D1" presStyleIdx="2" presStyleCnt="4"/>
      <dgm:spPr/>
    </dgm:pt>
    <dgm:pt modelId="{7EB5AD5A-E9B6-4B02-9E96-1A2991DF5808}" type="pres">
      <dgm:prSet presAssocID="{4917B65A-99EF-495F-B92F-DDD91F5F8DEF}" presName="arrowWedge4" presStyleLbl="fgSibTrans2D1" presStyleIdx="3" presStyleCnt="4"/>
      <dgm:spPr/>
    </dgm:pt>
  </dgm:ptLst>
  <dgm:cxnLst>
    <dgm:cxn modelId="{9C8EBAEC-6A0C-4DB7-8FC9-63D38F444313}" srcId="{0B9FEBA3-B8AC-4486-B46E-3803F8789B4B}" destId="{0E9C4A93-2B65-4FC4-AA75-C0D34D3F4016}" srcOrd="0" destOrd="0" parTransId="{B53FFE6E-BF75-4CA6-BA86-38FBE75EC33C}" sibTransId="{D3B4D448-CD51-44A0-A435-828E5F45EBE5}"/>
    <dgm:cxn modelId="{BF190CD2-7E2C-47DC-B035-D113CACC85A8}" type="presOf" srcId="{0E9C4A93-2B65-4FC4-AA75-C0D34D3F4016}" destId="{00B2E8FE-CA04-4AD2-9428-0E115848493E}" srcOrd="1" destOrd="0" presId="urn:microsoft.com/office/officeart/2005/8/layout/cycle8"/>
    <dgm:cxn modelId="{20340366-8EC9-4388-8081-299461B1AFFE}" type="presOf" srcId="{9CBD8418-AC6F-4E0B-8983-290C24FEA1C5}" destId="{DB997AD7-4844-4339-A11E-10427F0CA14E}" srcOrd="1" destOrd="0" presId="urn:microsoft.com/office/officeart/2005/8/layout/cycle8"/>
    <dgm:cxn modelId="{321B28D0-0BA1-4A14-8417-E4F9892C3A56}" srcId="{0B9FEBA3-B8AC-4486-B46E-3803F8789B4B}" destId="{1E67F36A-6E46-4DC4-87FD-E6B868CFED3D}" srcOrd="3" destOrd="0" parTransId="{12DC9FEF-3764-4D5E-9A67-63B78CA89135}" sibTransId="{4917B65A-99EF-495F-B92F-DDD91F5F8DEF}"/>
    <dgm:cxn modelId="{E3D5F88B-56C3-4F8E-B3DF-B92B6C5322E2}" type="presOf" srcId="{0E9C4A93-2B65-4FC4-AA75-C0D34D3F4016}" destId="{C6017313-F107-4AA1-84FC-8151DBCD9411}" srcOrd="0" destOrd="0" presId="urn:microsoft.com/office/officeart/2005/8/layout/cycle8"/>
    <dgm:cxn modelId="{D1F713B2-AC24-420F-9C19-CA326C673124}" srcId="{0B9FEBA3-B8AC-4486-B46E-3803F8789B4B}" destId="{9CBD8418-AC6F-4E0B-8983-290C24FEA1C5}" srcOrd="1" destOrd="0" parTransId="{C2C14222-C1FD-4FC2-A07D-1ABD56A349F2}" sibTransId="{50B3FA63-B402-46B8-8C1D-E47AF531D101}"/>
    <dgm:cxn modelId="{6E66A7B1-73FC-4C57-B277-39E977394E24}" type="presOf" srcId="{9CBD8418-AC6F-4E0B-8983-290C24FEA1C5}" destId="{9DFA5C29-78E3-4F32-A287-0EEDC2DB3A45}" srcOrd="0" destOrd="0" presId="urn:microsoft.com/office/officeart/2005/8/layout/cycle8"/>
    <dgm:cxn modelId="{90B0EFFF-EE3F-4198-8304-A85841A769CC}" type="presOf" srcId="{2B48BA17-C820-45FF-AB2D-91C63E396D2E}" destId="{7C35FBE8-21B5-4F52-9F05-5E18806F506E}" srcOrd="0" destOrd="0" presId="urn:microsoft.com/office/officeart/2005/8/layout/cycle8"/>
    <dgm:cxn modelId="{3FA47EA5-55E5-43CD-97A5-CD37DA0859CC}" type="presOf" srcId="{1E67F36A-6E46-4DC4-87FD-E6B868CFED3D}" destId="{8086B023-3C0E-47E9-B21B-0635BB993EA8}" srcOrd="1" destOrd="0" presId="urn:microsoft.com/office/officeart/2005/8/layout/cycle8"/>
    <dgm:cxn modelId="{34E7E2E7-01DE-4CE2-92D4-13FAF839AC60}" type="presOf" srcId="{1E67F36A-6E46-4DC4-87FD-E6B868CFED3D}" destId="{80327F24-A7AC-4C9C-BB5C-A42199A31C4C}" srcOrd="0" destOrd="0" presId="urn:microsoft.com/office/officeart/2005/8/layout/cycle8"/>
    <dgm:cxn modelId="{71C215F3-56D6-4E0D-BAF3-096CDBAE931C}" srcId="{0B9FEBA3-B8AC-4486-B46E-3803F8789B4B}" destId="{2B48BA17-C820-45FF-AB2D-91C63E396D2E}" srcOrd="2" destOrd="0" parTransId="{D2A13C65-BBD8-4B78-A996-0C8A58FA783C}" sibTransId="{EE625979-C818-4E3D-A50B-2241FB1418BD}"/>
    <dgm:cxn modelId="{7F51E46C-4F8E-4E0C-A6A4-ECC8E211353E}" type="presOf" srcId="{0B9FEBA3-B8AC-4486-B46E-3803F8789B4B}" destId="{DDC37D6B-1EAC-4B3E-A285-7E45073E64B1}" srcOrd="0" destOrd="0" presId="urn:microsoft.com/office/officeart/2005/8/layout/cycle8"/>
    <dgm:cxn modelId="{67B01F32-0195-4277-A246-ACFB06FD9113}" type="presOf" srcId="{2B48BA17-C820-45FF-AB2D-91C63E396D2E}" destId="{CE015E98-64D2-4BC1-A4B9-C647EA725EE8}" srcOrd="1" destOrd="0" presId="urn:microsoft.com/office/officeart/2005/8/layout/cycle8"/>
    <dgm:cxn modelId="{E3654CC7-D4C5-4489-9540-2171759CFD92}" type="presParOf" srcId="{DDC37D6B-1EAC-4B3E-A285-7E45073E64B1}" destId="{C6017313-F107-4AA1-84FC-8151DBCD9411}" srcOrd="0" destOrd="0" presId="urn:microsoft.com/office/officeart/2005/8/layout/cycle8"/>
    <dgm:cxn modelId="{F1B177FE-FB84-44B0-8A21-EAABB5F2A05E}" type="presParOf" srcId="{DDC37D6B-1EAC-4B3E-A285-7E45073E64B1}" destId="{DC7167B9-72F7-467F-866E-EEE852214E81}" srcOrd="1" destOrd="0" presId="urn:microsoft.com/office/officeart/2005/8/layout/cycle8"/>
    <dgm:cxn modelId="{FD6CA961-C125-4E2E-AA20-ED623480C59F}" type="presParOf" srcId="{DDC37D6B-1EAC-4B3E-A285-7E45073E64B1}" destId="{C0A4DA99-C791-41F4-B41A-D11DE697C3E4}" srcOrd="2" destOrd="0" presId="urn:microsoft.com/office/officeart/2005/8/layout/cycle8"/>
    <dgm:cxn modelId="{5DB84A15-1A7D-40C9-BA4E-D46D2E2E5410}" type="presParOf" srcId="{DDC37D6B-1EAC-4B3E-A285-7E45073E64B1}" destId="{00B2E8FE-CA04-4AD2-9428-0E115848493E}" srcOrd="3" destOrd="0" presId="urn:microsoft.com/office/officeart/2005/8/layout/cycle8"/>
    <dgm:cxn modelId="{ACAECCF6-911C-4A1F-9C42-4D9E094E7BF5}" type="presParOf" srcId="{DDC37D6B-1EAC-4B3E-A285-7E45073E64B1}" destId="{9DFA5C29-78E3-4F32-A287-0EEDC2DB3A45}" srcOrd="4" destOrd="0" presId="urn:microsoft.com/office/officeart/2005/8/layout/cycle8"/>
    <dgm:cxn modelId="{30636634-5FAF-4614-BF15-7E602D6742D4}" type="presParOf" srcId="{DDC37D6B-1EAC-4B3E-A285-7E45073E64B1}" destId="{28B9BA89-F979-4705-9881-0A81EA68880A}" srcOrd="5" destOrd="0" presId="urn:microsoft.com/office/officeart/2005/8/layout/cycle8"/>
    <dgm:cxn modelId="{61698110-6C71-4F8F-9DA4-55DAE6F5FFAF}" type="presParOf" srcId="{DDC37D6B-1EAC-4B3E-A285-7E45073E64B1}" destId="{67C7AF53-B622-48DE-ACEF-19A748072725}" srcOrd="6" destOrd="0" presId="urn:microsoft.com/office/officeart/2005/8/layout/cycle8"/>
    <dgm:cxn modelId="{5D84E2DC-F345-46DC-B0F7-A123C95082E8}" type="presParOf" srcId="{DDC37D6B-1EAC-4B3E-A285-7E45073E64B1}" destId="{DB997AD7-4844-4339-A11E-10427F0CA14E}" srcOrd="7" destOrd="0" presId="urn:microsoft.com/office/officeart/2005/8/layout/cycle8"/>
    <dgm:cxn modelId="{E1EE7655-61DC-4751-85AC-9C715847E2A3}" type="presParOf" srcId="{DDC37D6B-1EAC-4B3E-A285-7E45073E64B1}" destId="{7C35FBE8-21B5-4F52-9F05-5E18806F506E}" srcOrd="8" destOrd="0" presId="urn:microsoft.com/office/officeart/2005/8/layout/cycle8"/>
    <dgm:cxn modelId="{6C0E4F00-D8ED-47DC-9269-41F8DADEC8AB}" type="presParOf" srcId="{DDC37D6B-1EAC-4B3E-A285-7E45073E64B1}" destId="{59CEE9DF-FC55-4F06-A608-858BC2A50C20}" srcOrd="9" destOrd="0" presId="urn:microsoft.com/office/officeart/2005/8/layout/cycle8"/>
    <dgm:cxn modelId="{5444FAC3-30A7-4416-AB4A-213F14AF9E1A}" type="presParOf" srcId="{DDC37D6B-1EAC-4B3E-A285-7E45073E64B1}" destId="{339A5907-4845-4FF0-9D04-81662294020B}" srcOrd="10" destOrd="0" presId="urn:microsoft.com/office/officeart/2005/8/layout/cycle8"/>
    <dgm:cxn modelId="{4ADAD873-E6E7-4170-A474-AF7C3907723B}" type="presParOf" srcId="{DDC37D6B-1EAC-4B3E-A285-7E45073E64B1}" destId="{CE015E98-64D2-4BC1-A4B9-C647EA725EE8}" srcOrd="11" destOrd="0" presId="urn:microsoft.com/office/officeart/2005/8/layout/cycle8"/>
    <dgm:cxn modelId="{8E3B7A81-3B29-43A6-9296-DCCC65E66DE2}" type="presParOf" srcId="{DDC37D6B-1EAC-4B3E-A285-7E45073E64B1}" destId="{80327F24-A7AC-4C9C-BB5C-A42199A31C4C}" srcOrd="12" destOrd="0" presId="urn:microsoft.com/office/officeart/2005/8/layout/cycle8"/>
    <dgm:cxn modelId="{961071DB-7794-4451-9D5C-E9912B81E02E}" type="presParOf" srcId="{DDC37D6B-1EAC-4B3E-A285-7E45073E64B1}" destId="{2F2086E3-2DB7-4848-88BC-2650C6C4C3F4}" srcOrd="13" destOrd="0" presId="urn:microsoft.com/office/officeart/2005/8/layout/cycle8"/>
    <dgm:cxn modelId="{70D85F48-DE53-4D24-99DB-6A5DF9746A17}" type="presParOf" srcId="{DDC37D6B-1EAC-4B3E-A285-7E45073E64B1}" destId="{DC71AF5E-9F07-4B15-9EBA-3CB9067E0456}" srcOrd="14" destOrd="0" presId="urn:microsoft.com/office/officeart/2005/8/layout/cycle8"/>
    <dgm:cxn modelId="{7FE2EDDA-72E2-4152-A41A-4FA6AB27CA6B}" type="presParOf" srcId="{DDC37D6B-1EAC-4B3E-A285-7E45073E64B1}" destId="{8086B023-3C0E-47E9-B21B-0635BB993EA8}" srcOrd="15" destOrd="0" presId="urn:microsoft.com/office/officeart/2005/8/layout/cycle8"/>
    <dgm:cxn modelId="{DB5910FD-1D39-4002-B7C3-D7F907723A55}" type="presParOf" srcId="{DDC37D6B-1EAC-4B3E-A285-7E45073E64B1}" destId="{413FE6AB-E9B0-4836-A93B-8D15F97B7EF3}" srcOrd="16" destOrd="0" presId="urn:microsoft.com/office/officeart/2005/8/layout/cycle8"/>
    <dgm:cxn modelId="{0851F954-77D7-4E13-91CB-C48B3BADA8B6}" type="presParOf" srcId="{DDC37D6B-1EAC-4B3E-A285-7E45073E64B1}" destId="{1E829FF3-26E1-4C66-BFE2-B434BD348694}" srcOrd="17" destOrd="0" presId="urn:microsoft.com/office/officeart/2005/8/layout/cycle8"/>
    <dgm:cxn modelId="{580CFBD6-417B-4938-ACAA-A25E41674127}" type="presParOf" srcId="{DDC37D6B-1EAC-4B3E-A285-7E45073E64B1}" destId="{FF5ED30B-6661-4109-8224-B5B813A80E29}" srcOrd="18" destOrd="0" presId="urn:microsoft.com/office/officeart/2005/8/layout/cycle8"/>
    <dgm:cxn modelId="{341D40D3-DA42-4A0B-B27A-C0BD4BC487D6}" type="presParOf" srcId="{DDC37D6B-1EAC-4B3E-A285-7E45073E64B1}" destId="{7EB5AD5A-E9B6-4B02-9E96-1A2991DF580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3A36B-D7FA-43E3-A884-1A7107EFEAA6}">
      <dsp:nvSpPr>
        <dsp:cNvPr id="0" name=""/>
        <dsp:cNvSpPr/>
      </dsp:nvSpPr>
      <dsp:spPr>
        <a:xfrm>
          <a:off x="0" y="0"/>
          <a:ext cx="4824663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Nedir? </a:t>
          </a:r>
          <a:endParaRPr lang="tr-TR" sz="2400" kern="1200" dirty="0"/>
        </a:p>
      </dsp:txBody>
      <dsp:txXfrm>
        <a:off x="28100" y="28100"/>
        <a:ext cx="4768463" cy="519439"/>
      </dsp:txXfrm>
    </dsp:sp>
    <dsp:sp modelId="{F86A2C29-5471-48A4-B575-00BF01D5A505}">
      <dsp:nvSpPr>
        <dsp:cNvPr id="0" name=""/>
        <dsp:cNvSpPr/>
      </dsp:nvSpPr>
      <dsp:spPr>
        <a:xfrm>
          <a:off x="0" y="661483"/>
          <a:ext cx="4824663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Hangi unsurları içerir?</a:t>
          </a:r>
          <a:endParaRPr lang="tr-TR" sz="2400" kern="1200" dirty="0"/>
        </a:p>
      </dsp:txBody>
      <dsp:txXfrm>
        <a:off x="28100" y="689583"/>
        <a:ext cx="4768463" cy="519439"/>
      </dsp:txXfrm>
    </dsp:sp>
    <dsp:sp modelId="{7F0A5B54-6678-42E5-919E-7C95EF488887}">
      <dsp:nvSpPr>
        <dsp:cNvPr id="0" name=""/>
        <dsp:cNvSpPr/>
      </dsp:nvSpPr>
      <dsp:spPr>
        <a:xfrm>
          <a:off x="0" y="1306243"/>
          <a:ext cx="4824663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Nasıl etkin olur?</a:t>
          </a:r>
          <a:endParaRPr lang="tr-TR" sz="2400" kern="1200" dirty="0"/>
        </a:p>
      </dsp:txBody>
      <dsp:txXfrm>
        <a:off x="28100" y="1334343"/>
        <a:ext cx="4768463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1DA48-EA3B-4050-B860-5CFC71761368}">
      <dsp:nvSpPr>
        <dsp:cNvPr id="0" name=""/>
        <dsp:cNvSpPr/>
      </dsp:nvSpPr>
      <dsp:spPr>
        <a:xfrm>
          <a:off x="0" y="1434098"/>
          <a:ext cx="6964680" cy="191192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36AFE-CB4B-4010-9572-E0113E7C07D6}">
      <dsp:nvSpPr>
        <dsp:cNvPr id="0" name=""/>
        <dsp:cNvSpPr/>
      </dsp:nvSpPr>
      <dsp:spPr>
        <a:xfrm>
          <a:off x="2252" y="0"/>
          <a:ext cx="1811037" cy="1911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ETS, işletmelerin karbon tahsisatlarının alım satım yaptığı pazardır. </a:t>
          </a:r>
          <a:endParaRPr lang="tr-TR" sz="1900" kern="1200" dirty="0"/>
        </a:p>
      </dsp:txBody>
      <dsp:txXfrm>
        <a:off x="2252" y="0"/>
        <a:ext cx="1811037" cy="1911926"/>
      </dsp:txXfrm>
    </dsp:sp>
    <dsp:sp modelId="{B9C2F355-799C-4A52-A213-0511F3A266B8}">
      <dsp:nvSpPr>
        <dsp:cNvPr id="0" name=""/>
        <dsp:cNvSpPr/>
      </dsp:nvSpPr>
      <dsp:spPr>
        <a:xfrm>
          <a:off x="668780" y="2150917"/>
          <a:ext cx="477981" cy="477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23018-17C7-417A-AE78-FD25262035EF}">
      <dsp:nvSpPr>
        <dsp:cNvPr id="0" name=""/>
        <dsp:cNvSpPr/>
      </dsp:nvSpPr>
      <dsp:spPr>
        <a:xfrm>
          <a:off x="2180490" y="2790246"/>
          <a:ext cx="1967050" cy="1911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En eski ve büyük kapsamlı olan 2005 yılında yürürlüğe girmiş olan AB </a:t>
          </a:r>
          <a:r>
            <a:rPr lang="tr-TR" sz="1800" kern="1200" dirty="0" err="1" smtClean="0"/>
            <a:t>ETS’dir</a:t>
          </a:r>
          <a:r>
            <a:rPr lang="tr-TR" sz="1800" kern="1200" dirty="0" smtClean="0"/>
            <a:t>.</a:t>
          </a:r>
          <a:endParaRPr lang="tr-TR" sz="1800" kern="1200" dirty="0"/>
        </a:p>
      </dsp:txBody>
      <dsp:txXfrm>
        <a:off x="2180490" y="2790246"/>
        <a:ext cx="1967050" cy="1911926"/>
      </dsp:txXfrm>
    </dsp:sp>
    <dsp:sp modelId="{13E7D86A-FBD6-490A-AD93-7D11708B9070}">
      <dsp:nvSpPr>
        <dsp:cNvPr id="0" name=""/>
        <dsp:cNvSpPr/>
      </dsp:nvSpPr>
      <dsp:spPr>
        <a:xfrm>
          <a:off x="2987468" y="2150917"/>
          <a:ext cx="477981" cy="477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EA592-028D-4537-8D20-887F85130D18}">
      <dsp:nvSpPr>
        <dsp:cNvPr id="0" name=""/>
        <dsp:cNvSpPr/>
      </dsp:nvSpPr>
      <dsp:spPr>
        <a:xfrm>
          <a:off x="3915008" y="0"/>
          <a:ext cx="2350950" cy="1911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1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0" kern="1200" dirty="0" smtClean="0"/>
            <a:t>Emisyon türleri:</a:t>
          </a:r>
          <a:endParaRPr lang="tr-TR" sz="1900" b="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0" kern="1200" dirty="0" smtClean="0"/>
            <a:t>Kapsam 1, </a:t>
          </a:r>
          <a:endParaRPr lang="tr-TR" sz="1900" b="0" kern="1200" dirty="0">
            <a:solidFill>
              <a:srgbClr val="FF0000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0" kern="1200" dirty="0" smtClean="0"/>
            <a:t>Kapsam 2, </a:t>
          </a:r>
          <a:endParaRPr lang="tr-TR" sz="1900" b="0" kern="1200" dirty="0">
            <a:solidFill>
              <a:srgbClr val="FF0000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0" kern="1200" dirty="0" smtClean="0"/>
            <a:t>Kapsam 3</a:t>
          </a:r>
          <a:r>
            <a:rPr lang="tr-TR" sz="1900" kern="1200" dirty="0" smtClean="0"/>
            <a:t>, </a:t>
          </a:r>
          <a:endParaRPr lang="tr-TR" sz="1900" kern="1200" dirty="0">
            <a:solidFill>
              <a:srgbClr val="FF0000"/>
            </a:solidFill>
          </a:endParaRPr>
        </a:p>
      </dsp:txBody>
      <dsp:txXfrm>
        <a:off x="3915008" y="0"/>
        <a:ext cx="2350950" cy="1911926"/>
      </dsp:txXfrm>
    </dsp:sp>
    <dsp:sp modelId="{390024E5-7CE2-4189-9E3E-60FF610A28BA}">
      <dsp:nvSpPr>
        <dsp:cNvPr id="0" name=""/>
        <dsp:cNvSpPr/>
      </dsp:nvSpPr>
      <dsp:spPr>
        <a:xfrm>
          <a:off x="4851493" y="2150917"/>
          <a:ext cx="477981" cy="477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8087B-B60E-4F94-8C98-43FB9F9F12AD}">
      <dsp:nvSpPr>
        <dsp:cNvPr id="0" name=""/>
        <dsp:cNvSpPr/>
      </dsp:nvSpPr>
      <dsp:spPr>
        <a:xfrm>
          <a:off x="7716" y="509278"/>
          <a:ext cx="2306366" cy="1383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stA="95000" endPos="200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1 Ekim 2023’te yürürlüğe girmiştir. </a:t>
          </a:r>
          <a:endParaRPr lang="tr-TR" sz="2400" kern="1200" dirty="0"/>
        </a:p>
      </dsp:txBody>
      <dsp:txXfrm>
        <a:off x="48247" y="549809"/>
        <a:ext cx="2225304" cy="1302757"/>
      </dsp:txXfrm>
    </dsp:sp>
    <dsp:sp modelId="{5FDA1B48-8A59-44CC-B99F-1A86B8DB77C8}">
      <dsp:nvSpPr>
        <dsp:cNvPr id="0" name=""/>
        <dsp:cNvSpPr/>
      </dsp:nvSpPr>
      <dsp:spPr>
        <a:xfrm>
          <a:off x="2544719" y="915198"/>
          <a:ext cx="488949" cy="571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/>
        </a:p>
      </dsp:txBody>
      <dsp:txXfrm>
        <a:off x="2544719" y="1029594"/>
        <a:ext cx="342264" cy="343186"/>
      </dsp:txXfrm>
    </dsp:sp>
    <dsp:sp modelId="{853EA902-712A-4565-A33E-6F77D3A85E2C}">
      <dsp:nvSpPr>
        <dsp:cNvPr id="0" name=""/>
        <dsp:cNvSpPr/>
      </dsp:nvSpPr>
      <dsp:spPr>
        <a:xfrm>
          <a:off x="3236629" y="509278"/>
          <a:ext cx="2306366" cy="1383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stA="95000" endPos="200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AB </a:t>
          </a:r>
          <a:r>
            <a:rPr lang="tr-TR" sz="2400" kern="1200" dirty="0" err="1" smtClean="0"/>
            <a:t>SKDM’sı</a:t>
          </a:r>
          <a:r>
            <a:rPr lang="tr-TR" sz="2400" kern="1200" dirty="0" smtClean="0"/>
            <a:t> 2023-2025 arası geçiş dönemi</a:t>
          </a:r>
          <a:endParaRPr lang="tr-TR" sz="2400" kern="1200" dirty="0"/>
        </a:p>
      </dsp:txBody>
      <dsp:txXfrm>
        <a:off x="3277160" y="549809"/>
        <a:ext cx="2225304" cy="1302757"/>
      </dsp:txXfrm>
    </dsp:sp>
    <dsp:sp modelId="{D08A9F93-1718-4B4E-9DCB-B60D693B1E99}">
      <dsp:nvSpPr>
        <dsp:cNvPr id="0" name=""/>
        <dsp:cNvSpPr/>
      </dsp:nvSpPr>
      <dsp:spPr>
        <a:xfrm>
          <a:off x="5773632" y="915198"/>
          <a:ext cx="488949" cy="571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/>
        </a:p>
      </dsp:txBody>
      <dsp:txXfrm>
        <a:off x="5773632" y="1029594"/>
        <a:ext cx="342264" cy="343186"/>
      </dsp:txXfrm>
    </dsp:sp>
    <dsp:sp modelId="{D588660A-C8CB-4E5E-BCBB-83DFC0A44759}">
      <dsp:nvSpPr>
        <dsp:cNvPr id="0" name=""/>
        <dsp:cNvSpPr/>
      </dsp:nvSpPr>
      <dsp:spPr>
        <a:xfrm>
          <a:off x="6465542" y="509278"/>
          <a:ext cx="2306366" cy="1383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reflection stA="95000" endPos="200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2026 sonrası tam uygulama dönemi </a:t>
          </a:r>
          <a:endParaRPr lang="tr-TR" sz="2400" kern="1200" dirty="0"/>
        </a:p>
      </dsp:txBody>
      <dsp:txXfrm>
        <a:off x="6506073" y="549809"/>
        <a:ext cx="2225304" cy="1302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0BDC7-C4E8-4003-86C9-792D00042A2A}">
      <dsp:nvSpPr>
        <dsp:cNvPr id="0" name=""/>
        <dsp:cNvSpPr/>
      </dsp:nvSpPr>
      <dsp:spPr>
        <a:xfrm>
          <a:off x="0" y="1580"/>
          <a:ext cx="6101542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Rekabetin bozulması</a:t>
          </a:r>
          <a:endParaRPr lang="tr-TR" sz="2200" kern="1200" dirty="0"/>
        </a:p>
      </dsp:txBody>
      <dsp:txXfrm>
        <a:off x="25759" y="27339"/>
        <a:ext cx="6050024" cy="476152"/>
      </dsp:txXfrm>
    </dsp:sp>
    <dsp:sp modelId="{2E072DD0-E1B6-464D-8FD8-13E014DB9DA9}">
      <dsp:nvSpPr>
        <dsp:cNvPr id="0" name=""/>
        <dsp:cNvSpPr/>
      </dsp:nvSpPr>
      <dsp:spPr>
        <a:xfrm>
          <a:off x="0" y="592610"/>
          <a:ext cx="6101542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Vergi kaçakları</a:t>
          </a:r>
          <a:endParaRPr lang="tr-TR" sz="2200" kern="1200"/>
        </a:p>
      </dsp:txBody>
      <dsp:txXfrm>
        <a:off x="25759" y="618369"/>
        <a:ext cx="6050024" cy="476152"/>
      </dsp:txXfrm>
    </dsp:sp>
    <dsp:sp modelId="{D229DF74-B802-4626-BB3E-7569701C8AB9}">
      <dsp:nvSpPr>
        <dsp:cNvPr id="0" name=""/>
        <dsp:cNvSpPr/>
      </dsp:nvSpPr>
      <dsp:spPr>
        <a:xfrm>
          <a:off x="0" y="1183641"/>
          <a:ext cx="6101542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İstihdamın kayması</a:t>
          </a:r>
          <a:endParaRPr lang="tr-TR" sz="2200" kern="1200"/>
        </a:p>
      </dsp:txBody>
      <dsp:txXfrm>
        <a:off x="25759" y="1209400"/>
        <a:ext cx="6050024" cy="476152"/>
      </dsp:txXfrm>
    </dsp:sp>
    <dsp:sp modelId="{F7FB9ECF-638F-47F5-9AB6-A8977E089DA3}">
      <dsp:nvSpPr>
        <dsp:cNvPr id="0" name=""/>
        <dsp:cNvSpPr/>
      </dsp:nvSpPr>
      <dsp:spPr>
        <a:xfrm>
          <a:off x="0" y="1774671"/>
          <a:ext cx="6101542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smtClean="0"/>
            <a:t>Karbon kaçağı (Carbon Leakage)</a:t>
          </a:r>
          <a:endParaRPr lang="tr-TR" sz="2200" kern="1200"/>
        </a:p>
      </dsp:txBody>
      <dsp:txXfrm>
        <a:off x="25759" y="1800430"/>
        <a:ext cx="6050024" cy="476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D38E2-26D2-482A-8A1E-FB4359CFD055}">
      <dsp:nvSpPr>
        <dsp:cNvPr id="0" name=""/>
        <dsp:cNvSpPr/>
      </dsp:nvSpPr>
      <dsp:spPr>
        <a:xfrm>
          <a:off x="0" y="0"/>
          <a:ext cx="3893530" cy="38935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42821-3D5E-449F-ADBB-577845727AED}">
      <dsp:nvSpPr>
        <dsp:cNvPr id="0" name=""/>
        <dsp:cNvSpPr/>
      </dsp:nvSpPr>
      <dsp:spPr>
        <a:xfrm>
          <a:off x="1946765" y="0"/>
          <a:ext cx="7797136" cy="389353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Çevre, Şehircilik ve İklim Değişikliği Bakanlığı tarafından Mart 2023 tarihli rapora göre ülkemizin maliyetleri;</a:t>
          </a:r>
          <a:endParaRPr lang="tr-TR" sz="2300" kern="1200" dirty="0"/>
        </a:p>
      </dsp:txBody>
      <dsp:txXfrm>
        <a:off x="1946765" y="0"/>
        <a:ext cx="7797136" cy="1168061"/>
      </dsp:txXfrm>
    </dsp:sp>
    <dsp:sp modelId="{5CBD52F2-AACD-46C7-8B77-3F0056E2E6FD}">
      <dsp:nvSpPr>
        <dsp:cNvPr id="0" name=""/>
        <dsp:cNvSpPr/>
      </dsp:nvSpPr>
      <dsp:spPr>
        <a:xfrm>
          <a:off x="681369" y="1168061"/>
          <a:ext cx="2530792" cy="253079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82BF2-150C-4758-BE85-3A1EE3C5A704}">
      <dsp:nvSpPr>
        <dsp:cNvPr id="0" name=""/>
        <dsp:cNvSpPr/>
      </dsp:nvSpPr>
      <dsp:spPr>
        <a:xfrm>
          <a:off x="1946765" y="1168061"/>
          <a:ext cx="7797136" cy="253079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AB SKDM tarafından karbonun </a:t>
          </a:r>
          <a:r>
            <a:rPr lang="tr-TR" sz="2300" b="1" kern="1200" dirty="0" smtClean="0"/>
            <a:t>ton başına 75 EURO </a:t>
          </a:r>
          <a:r>
            <a:rPr lang="tr-TR" sz="2300" kern="1200" dirty="0" smtClean="0"/>
            <a:t>olarak fiyatlanması durumunda 2027 yılına kadar </a:t>
          </a:r>
          <a:r>
            <a:rPr lang="tr-TR" sz="2300" b="1" kern="1200" dirty="0" smtClean="0"/>
            <a:t>138 milyon EURO</a:t>
          </a:r>
          <a:r>
            <a:rPr lang="tr-TR" sz="2300" kern="1200" dirty="0" smtClean="0"/>
            <a:t>; </a:t>
          </a:r>
          <a:endParaRPr lang="tr-TR" sz="2300" kern="1200" dirty="0"/>
        </a:p>
      </dsp:txBody>
      <dsp:txXfrm>
        <a:off x="1946765" y="1168061"/>
        <a:ext cx="7797136" cy="1168057"/>
      </dsp:txXfrm>
    </dsp:sp>
    <dsp:sp modelId="{7D6C387E-C2C2-4F52-876A-6CD12128EDE6}">
      <dsp:nvSpPr>
        <dsp:cNvPr id="0" name=""/>
        <dsp:cNvSpPr/>
      </dsp:nvSpPr>
      <dsp:spPr>
        <a:xfrm>
          <a:off x="1362736" y="2336119"/>
          <a:ext cx="1168058" cy="11680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D951D-85E2-4302-A8F3-4DB5A27F7B0C}">
      <dsp:nvSpPr>
        <dsp:cNvPr id="0" name=""/>
        <dsp:cNvSpPr/>
      </dsp:nvSpPr>
      <dsp:spPr>
        <a:xfrm>
          <a:off x="1946765" y="2336119"/>
          <a:ext cx="7797136" cy="1168058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Karbonun </a:t>
          </a:r>
          <a:r>
            <a:rPr lang="tr-TR" sz="2300" b="1" kern="1200" dirty="0" smtClean="0"/>
            <a:t>ton başına 150 EURO </a:t>
          </a:r>
          <a:r>
            <a:rPr lang="tr-TR" sz="2300" kern="1200" dirty="0" smtClean="0"/>
            <a:t>olarak fiyatlanması durumunda ise 2032 yılına kadar </a:t>
          </a:r>
          <a:r>
            <a:rPr lang="tr-TR" sz="2300" b="1" kern="1200" dirty="0" smtClean="0"/>
            <a:t>2,5 milyar EURO </a:t>
          </a:r>
          <a:r>
            <a:rPr lang="tr-TR" sz="2300" kern="1200" dirty="0" smtClean="0"/>
            <a:t>düzeyine ulaşacak, </a:t>
          </a:r>
          <a:endParaRPr lang="tr-TR" sz="2300" kern="1200" dirty="0"/>
        </a:p>
      </dsp:txBody>
      <dsp:txXfrm>
        <a:off x="1946765" y="2336119"/>
        <a:ext cx="7797136" cy="11680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17313-F107-4AA1-84FC-8151DBCD9411}">
      <dsp:nvSpPr>
        <dsp:cNvPr id="0" name=""/>
        <dsp:cNvSpPr/>
      </dsp:nvSpPr>
      <dsp:spPr>
        <a:xfrm>
          <a:off x="2305843" y="357796"/>
          <a:ext cx="4790126" cy="4790126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Yerli karbon fiyatlama mekanizması</a:t>
          </a:r>
          <a:endParaRPr lang="tr-TR" sz="2200" kern="1200" dirty="0"/>
        </a:p>
      </dsp:txBody>
      <dsp:txXfrm>
        <a:off x="4848602" y="1350607"/>
        <a:ext cx="1767784" cy="1311582"/>
      </dsp:txXfrm>
    </dsp:sp>
    <dsp:sp modelId="{9DFA5C29-78E3-4F32-A287-0EEDC2DB3A45}">
      <dsp:nvSpPr>
        <dsp:cNvPr id="0" name=""/>
        <dsp:cNvSpPr/>
      </dsp:nvSpPr>
      <dsp:spPr>
        <a:xfrm>
          <a:off x="2305843" y="518608"/>
          <a:ext cx="4790126" cy="4790126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Elektrik üretiminde  karbon azaltılması</a:t>
          </a:r>
          <a:endParaRPr lang="tr-TR" sz="2200" kern="1200" dirty="0"/>
        </a:p>
      </dsp:txBody>
      <dsp:txXfrm>
        <a:off x="4848602" y="3004341"/>
        <a:ext cx="1767784" cy="1311582"/>
      </dsp:txXfrm>
    </dsp:sp>
    <dsp:sp modelId="{7C35FBE8-21B5-4F52-9F05-5E18806F506E}">
      <dsp:nvSpPr>
        <dsp:cNvPr id="0" name=""/>
        <dsp:cNvSpPr/>
      </dsp:nvSpPr>
      <dsp:spPr>
        <a:xfrm>
          <a:off x="2145032" y="518608"/>
          <a:ext cx="4790126" cy="4790126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Karbonizasyon</a:t>
          </a:r>
          <a:endParaRPr lang="tr-TR" sz="2200" kern="1200" dirty="0"/>
        </a:p>
      </dsp:txBody>
      <dsp:txXfrm>
        <a:off x="2624615" y="3004341"/>
        <a:ext cx="1767784" cy="1311582"/>
      </dsp:txXfrm>
    </dsp:sp>
    <dsp:sp modelId="{80327F24-A7AC-4C9C-BB5C-A42199A31C4C}">
      <dsp:nvSpPr>
        <dsp:cNvPr id="0" name=""/>
        <dsp:cNvSpPr/>
      </dsp:nvSpPr>
      <dsp:spPr>
        <a:xfrm>
          <a:off x="2145032" y="357796"/>
          <a:ext cx="4790126" cy="4790126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Büyüyen dünya karbon piyasası</a:t>
          </a:r>
          <a:endParaRPr lang="tr-TR" sz="2200" kern="1200" dirty="0"/>
        </a:p>
      </dsp:txBody>
      <dsp:txXfrm>
        <a:off x="2624615" y="1350607"/>
        <a:ext cx="1767784" cy="1311582"/>
      </dsp:txXfrm>
    </dsp:sp>
    <dsp:sp modelId="{413FE6AB-E9B0-4836-A93B-8D15F97B7EF3}">
      <dsp:nvSpPr>
        <dsp:cNvPr id="0" name=""/>
        <dsp:cNvSpPr/>
      </dsp:nvSpPr>
      <dsp:spPr>
        <a:xfrm>
          <a:off x="2009312" y="61265"/>
          <a:ext cx="5383190" cy="538319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29FF3-26E1-4C66-BFE2-B434BD348694}">
      <dsp:nvSpPr>
        <dsp:cNvPr id="0" name=""/>
        <dsp:cNvSpPr/>
      </dsp:nvSpPr>
      <dsp:spPr>
        <a:xfrm>
          <a:off x="2009312" y="222076"/>
          <a:ext cx="5383190" cy="538319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ED30B-6661-4109-8224-B5B813A80E29}">
      <dsp:nvSpPr>
        <dsp:cNvPr id="0" name=""/>
        <dsp:cNvSpPr/>
      </dsp:nvSpPr>
      <dsp:spPr>
        <a:xfrm>
          <a:off x="1848500" y="222076"/>
          <a:ext cx="5383190" cy="538319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5AD5A-E9B6-4B02-9E96-1A2991DF5808}">
      <dsp:nvSpPr>
        <dsp:cNvPr id="0" name=""/>
        <dsp:cNvSpPr/>
      </dsp:nvSpPr>
      <dsp:spPr>
        <a:xfrm>
          <a:off x="1848500" y="61265"/>
          <a:ext cx="5383190" cy="538319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3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49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08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765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36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28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50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68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167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61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56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C4BE0-9CE7-4AB5-AFEE-8BFA9B101ADD}" type="datetimeFigureOut">
              <a:rPr lang="tr-TR" smtClean="0"/>
              <a:t>20.09.2024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FF69-02B1-4CA9-A9D6-8DEA023651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2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eyidesevim.cakar@euas.gov.t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/>
          <p:cNvSpPr>
            <a:spLocks noGrp="1"/>
          </p:cNvSpPr>
          <p:nvPr>
            <p:ph type="title"/>
          </p:nvPr>
        </p:nvSpPr>
        <p:spPr>
          <a:xfrm>
            <a:off x="452284" y="2707286"/>
            <a:ext cx="11189110" cy="1439701"/>
          </a:xfrm>
        </p:spPr>
        <p:txBody>
          <a:bodyPr/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Karbon Fiyatlaması Yöntemleri ve Türkiye Elektrik Enerjisi Üretim Sektörü Açısından Önemi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Yer Tutucusu 2"/>
          <p:cNvSpPr txBox="1">
            <a:spLocks/>
          </p:cNvSpPr>
          <p:nvPr/>
        </p:nvSpPr>
        <p:spPr>
          <a:xfrm>
            <a:off x="452284" y="4364567"/>
            <a:ext cx="11189110" cy="912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Seyide Sevim DENİZ</a:t>
            </a:r>
            <a:endParaRPr lang="tr-T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6"/>
          <p:cNvSpPr txBox="1">
            <a:spLocks/>
          </p:cNvSpPr>
          <p:nvPr/>
        </p:nvSpPr>
        <p:spPr>
          <a:xfrm>
            <a:off x="342218" y="5824713"/>
            <a:ext cx="11189414" cy="7744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  <a:p>
            <a:r>
              <a:rPr lang="tr-TR" sz="4800" b="1" dirty="0" smtClean="0"/>
              <a:t>Bildiri </a:t>
            </a:r>
            <a:r>
              <a:rPr lang="tr-TR" sz="4800" b="1" dirty="0"/>
              <a:t>Konusu Ana Başlık No. ve Adı:</a:t>
            </a:r>
            <a:r>
              <a:rPr lang="tr-TR" sz="4800" dirty="0"/>
              <a:t>  5. ÇEVRE ve ELEKTRİK ENERJİSİ</a:t>
            </a:r>
          </a:p>
          <a:p>
            <a:r>
              <a:rPr lang="tr-TR" sz="4800" b="1" dirty="0"/>
              <a:t>Bildiri Konusu Alt Başlık No. ve Adı:</a:t>
            </a:r>
            <a:r>
              <a:rPr lang="tr-TR" sz="4800" dirty="0"/>
              <a:t> 5.4. Karbon Ticareti, Sınırda Karbon Düzenleme Mekanizması</a:t>
            </a:r>
          </a:p>
          <a:p>
            <a:pPr marL="0" indent="0">
              <a:buNone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7" y="326414"/>
            <a:ext cx="1707019" cy="1707019"/>
          </a:xfrm>
          <a:prstGeom prst="ellipse">
            <a:avLst/>
          </a:prstGeom>
          <a:effectLst>
            <a:softEdge rad="2413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78" y="326414"/>
            <a:ext cx="1471854" cy="1482963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2048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699164" y="5935287"/>
            <a:ext cx="36326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Veri kaynak: ETKB</a:t>
            </a:r>
            <a:endParaRPr lang="tr-TR" sz="1000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454488"/>
              </p:ext>
            </p:extLst>
          </p:nvPr>
        </p:nvGraphicFramePr>
        <p:xfrm>
          <a:off x="838200" y="701040"/>
          <a:ext cx="10515600" cy="547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82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SONUÇ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102269"/>
              </p:ext>
            </p:extLst>
          </p:nvPr>
        </p:nvGraphicFramePr>
        <p:xfrm>
          <a:off x="1196646" y="476146"/>
          <a:ext cx="9277003" cy="5702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907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3600" dirty="0" smtClean="0"/>
              <a:t>TEŞEKKÜR EDERİM</a:t>
            </a:r>
          </a:p>
          <a:p>
            <a:pPr marL="0" indent="0" algn="ctr">
              <a:buNone/>
            </a:pPr>
            <a:r>
              <a:rPr lang="tr-TR" dirty="0" smtClean="0"/>
              <a:t>SEYİDE SEVİM DENİZ</a:t>
            </a:r>
          </a:p>
          <a:p>
            <a:pPr marL="0" indent="0" algn="ctr">
              <a:buNone/>
            </a:pPr>
            <a:r>
              <a:rPr lang="tr-TR" sz="1200" dirty="0" smtClean="0"/>
              <a:t>ELEKTRİK ÜRETİM A.Ş. </a:t>
            </a:r>
          </a:p>
          <a:p>
            <a:pPr marL="0" indent="0" algn="ctr">
              <a:buNone/>
            </a:pPr>
            <a:r>
              <a:rPr lang="tr-TR" sz="1200" dirty="0" smtClean="0">
                <a:hlinkClick r:id="rId2"/>
              </a:rPr>
              <a:t>seyidesevim.cakar@euas.gov.tr</a:t>
            </a:r>
            <a:endParaRPr lang="tr-TR" sz="1200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32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5970" y="413249"/>
            <a:ext cx="3987841" cy="697832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İçindekiler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25971" y="1338350"/>
            <a:ext cx="52098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GİRİŞ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KARBON VERGİSİ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EMİSYON TİCARET SİSTEMİ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AVRUPA BİRLİĞİ SINIRDA KARBON DÜZENLEMESİ MEKANİZMASI (AB SKDM)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AB SKDM’NIN TÜRKİYE’YE POTANSİYEL ETKİLERİ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TÜRKİYE’NİN ELEKTRİK ENERJİSİ ÜRETİM PROFİLİ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SONUÇ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GİRİŞ</a:t>
            </a:r>
            <a:endParaRPr lang="tr-TR" b="1" dirty="0"/>
          </a:p>
        </p:txBody>
      </p:sp>
      <p:sp>
        <p:nvSpPr>
          <p:cNvPr id="6" name="Çentikli Sağ Ok 5"/>
          <p:cNvSpPr/>
          <p:nvPr/>
        </p:nvSpPr>
        <p:spPr>
          <a:xfrm>
            <a:off x="838200" y="1422400"/>
            <a:ext cx="3572933" cy="1981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800" dirty="0"/>
              <a:t>Sera gazlarının artışı</a:t>
            </a:r>
          </a:p>
        </p:txBody>
      </p:sp>
      <p:sp>
        <p:nvSpPr>
          <p:cNvPr id="7" name="Çentikli Sağ Ok 6"/>
          <p:cNvSpPr/>
          <p:nvPr/>
        </p:nvSpPr>
        <p:spPr>
          <a:xfrm>
            <a:off x="4309533" y="1422400"/>
            <a:ext cx="3572933" cy="1981200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b="1" dirty="0"/>
              <a:t>Karbonun Sosyal Maliyeti (</a:t>
            </a:r>
            <a:r>
              <a:rPr lang="tr-TR" b="1" dirty="0" err="1"/>
              <a:t>Social</a:t>
            </a:r>
            <a:r>
              <a:rPr lang="tr-TR" b="1" dirty="0"/>
              <a:t> </a:t>
            </a:r>
            <a:r>
              <a:rPr lang="tr-TR" b="1" dirty="0" err="1"/>
              <a:t>Cost</a:t>
            </a:r>
            <a:r>
              <a:rPr lang="tr-TR" b="1" dirty="0"/>
              <a:t> of </a:t>
            </a:r>
            <a:r>
              <a:rPr lang="tr-TR" b="1" dirty="0" err="1"/>
              <a:t>Carbon</a:t>
            </a:r>
            <a:r>
              <a:rPr lang="tr-TR" b="1" dirty="0"/>
              <a:t>/SCC)</a:t>
            </a:r>
            <a:endParaRPr lang="tr-TR" dirty="0"/>
          </a:p>
        </p:txBody>
      </p:sp>
      <p:sp>
        <p:nvSpPr>
          <p:cNvPr id="8" name="Çentikli Sağ Ok 7"/>
          <p:cNvSpPr/>
          <p:nvPr/>
        </p:nvSpPr>
        <p:spPr>
          <a:xfrm>
            <a:off x="838200" y="3699933"/>
            <a:ext cx="3572933" cy="238495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sz="2400" dirty="0"/>
              <a:t>Karbonun fiyatlandırılması </a:t>
            </a:r>
            <a:r>
              <a:rPr lang="tr-TR" sz="2400" dirty="0" smtClean="0"/>
              <a:t>yöntemleri</a:t>
            </a:r>
            <a:endParaRPr lang="tr-TR" sz="2400" dirty="0"/>
          </a:p>
        </p:txBody>
      </p:sp>
      <p:sp>
        <p:nvSpPr>
          <p:cNvPr id="9" name="Çentikli Sağ Ok 8"/>
          <p:cNvSpPr/>
          <p:nvPr/>
        </p:nvSpPr>
        <p:spPr>
          <a:xfrm>
            <a:off x="4097866" y="3699933"/>
            <a:ext cx="3572933" cy="2384955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sz="2800" b="1" dirty="0"/>
              <a:t>Karbon vergisi</a:t>
            </a:r>
            <a:endParaRPr lang="tr-TR" sz="2800" dirty="0"/>
          </a:p>
        </p:txBody>
      </p:sp>
      <p:sp>
        <p:nvSpPr>
          <p:cNvPr id="10" name="Çentikli Sağ Ok 9"/>
          <p:cNvSpPr/>
          <p:nvPr/>
        </p:nvSpPr>
        <p:spPr>
          <a:xfrm>
            <a:off x="7357532" y="3699933"/>
            <a:ext cx="3572933" cy="2384955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sz="2800" b="1" dirty="0"/>
              <a:t>Emisyon ticaret sistemi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775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DÜNYADA TOPLAM KARBON HASILATI</a:t>
            </a:r>
            <a:endParaRPr lang="tr-TR" sz="3600" b="1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Dünya Bankası </a:t>
            </a:r>
            <a:r>
              <a:rPr lang="tr-TR" dirty="0" smtClean="0"/>
              <a:t>2023 yılı verilerine </a:t>
            </a:r>
            <a:r>
              <a:rPr lang="tr-TR" dirty="0"/>
              <a:t>göre;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Dünyada </a:t>
            </a:r>
            <a:r>
              <a:rPr lang="tr-TR" b="1" dirty="0"/>
              <a:t>75 tane </a:t>
            </a:r>
            <a:r>
              <a:rPr lang="tr-TR" dirty="0"/>
              <a:t>karbon fiyatlama enstrümanı vardır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Dünya </a:t>
            </a:r>
            <a:r>
              <a:rPr lang="tr-TR" dirty="0"/>
              <a:t>çapında salınan sera gazı emisyonun </a:t>
            </a:r>
            <a:r>
              <a:rPr lang="tr-TR" b="1" dirty="0"/>
              <a:t>%24’ü </a:t>
            </a:r>
            <a:r>
              <a:rPr lang="tr-TR" dirty="0"/>
              <a:t>fiyatlandırılmıştır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Toplam hasılat </a:t>
            </a:r>
            <a:r>
              <a:rPr lang="tr-TR" b="1" dirty="0"/>
              <a:t>104 milyar doları </a:t>
            </a:r>
            <a:r>
              <a:rPr lang="tr-TR" dirty="0"/>
              <a:t>aşmıştır.</a:t>
            </a:r>
          </a:p>
          <a:p>
            <a:endParaRPr lang="tr-TR" dirty="0"/>
          </a:p>
        </p:txBody>
      </p:sp>
      <p:pic>
        <p:nvPicPr>
          <p:cNvPr id="4" name="İçerik Yer Tutucusu 3" descr="C:\Users\ueua20919\AppData\Local\Packages\Microsoft.Windows.Photos_8wekyb3d8bbwe\TempState\ShareServiceTempFolder\Adsız.jpe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4" y="1690688"/>
            <a:ext cx="594042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etin kutusu 9"/>
          <p:cNvSpPr txBox="1"/>
          <p:nvPr/>
        </p:nvSpPr>
        <p:spPr>
          <a:xfrm>
            <a:off x="989215" y="6359236"/>
            <a:ext cx="36326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Kaynak: Dünya Bankası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814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17" y="3848793"/>
            <a:ext cx="4708284" cy="2274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KARBON VERGİSİ (KV)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462730"/>
              </p:ext>
            </p:extLst>
          </p:nvPr>
        </p:nvGraphicFramePr>
        <p:xfrm>
          <a:off x="1001038" y="1695199"/>
          <a:ext cx="4824663" cy="189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43" y="2770291"/>
            <a:ext cx="4641757" cy="2623076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7" name="Metin kutusu 6"/>
          <p:cNvSpPr txBox="1"/>
          <p:nvPr/>
        </p:nvSpPr>
        <p:spPr>
          <a:xfrm>
            <a:off x="1313411" y="6239934"/>
            <a:ext cx="36326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Görsel kaynak: Şirin İlkay Deniz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6581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55" y="2707990"/>
            <a:ext cx="4206597" cy="237304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EMİSYON TİCARET SİSTEMİ(ETS)</a:t>
            </a:r>
            <a:endParaRPr lang="tr-TR" b="1" dirty="0"/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3651993026"/>
              </p:ext>
            </p:extLst>
          </p:nvPr>
        </p:nvGraphicFramePr>
        <p:xfrm>
          <a:off x="897775" y="1629295"/>
          <a:ext cx="6964680" cy="477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22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AVRUPA BİRLİĞİ SINIRDA KARBON DÜZENLEMESİ (AB SKDM)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659324"/>
              </p:ext>
            </p:extLst>
          </p:nvPr>
        </p:nvGraphicFramePr>
        <p:xfrm>
          <a:off x="1572491" y="4059382"/>
          <a:ext cx="8779626" cy="240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53" y="1842015"/>
            <a:ext cx="4311146" cy="2432024"/>
          </a:xfrm>
          <a:prstGeom prst="rect">
            <a:avLst/>
          </a:prstGeom>
          <a:effectLst>
            <a:glow rad="342900"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371609941"/>
              </p:ext>
            </p:extLst>
          </p:nvPr>
        </p:nvGraphicFramePr>
        <p:xfrm>
          <a:off x="1072343" y="1970117"/>
          <a:ext cx="6101542" cy="23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356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https://temizenerji.org/wp-content/uploads/2021/09/shura_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80" y="631767"/>
            <a:ext cx="9524160" cy="111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İçerik Yer Tutucusu 4" descr="https://temizenerji.org/wp-content/uploads/2021/09/shura_24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79" y="1846060"/>
            <a:ext cx="9524161" cy="41054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kdörtgen 5"/>
          <p:cNvSpPr/>
          <p:nvPr/>
        </p:nvSpPr>
        <p:spPr>
          <a:xfrm>
            <a:off x="4200833" y="5934670"/>
            <a:ext cx="3322185" cy="339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tr-T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Kaynak: SHURASTAT</a:t>
            </a: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AB SKDM’NIN TÜRKİYE’YE POTANSİYEL ETKİLERİ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734936"/>
              </p:ext>
            </p:extLst>
          </p:nvPr>
        </p:nvGraphicFramePr>
        <p:xfrm>
          <a:off x="838200" y="1825625"/>
          <a:ext cx="9743902" cy="389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7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330</Words>
  <Application>Microsoft Office PowerPoint</Application>
  <PresentationFormat>Geniş ekran</PresentationFormat>
  <Paragraphs>64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Teması</vt:lpstr>
      <vt:lpstr>Karbon Fiyatlaması Yöntemleri ve Türkiye Elektrik Enerjisi Üretim Sektörü Açısından Önemi</vt:lpstr>
      <vt:lpstr>İçindekiler</vt:lpstr>
      <vt:lpstr>GİRİŞ</vt:lpstr>
      <vt:lpstr>DÜNYADA TOPLAM KARBON HASILATI</vt:lpstr>
      <vt:lpstr>KARBON VERGİSİ (KV)</vt:lpstr>
      <vt:lpstr>EMİSYON TİCARET SİSTEMİ(ETS)</vt:lpstr>
      <vt:lpstr>AVRUPA BİRLİĞİ SINIRDA KARBON DÜZENLEMESİ (AB SKDM)</vt:lpstr>
      <vt:lpstr>PowerPoint Sunusu</vt:lpstr>
      <vt:lpstr>AB SKDM’NIN TÜRKİYE’YE POTANSİYEL ETKİLERİ </vt:lpstr>
      <vt:lpstr>PowerPoint Sunusu</vt:lpstr>
      <vt:lpstr>SONUÇ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Ayten SÜMER</dc:creator>
  <cp:lastModifiedBy>Seyide Sevim ÇAKAR</cp:lastModifiedBy>
  <cp:revision>76</cp:revision>
  <dcterms:created xsi:type="dcterms:W3CDTF">2024-08-08T07:03:42Z</dcterms:created>
  <dcterms:modified xsi:type="dcterms:W3CDTF">2024-09-20T07:27:09Z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uid="id_classification_unclassified" value="" &gt;&lt;/element&gt;&lt;/sisl&gt;</vt:lpwstr>
  </property>
  <property fmtid="{D5CDD505-2E9C-101B-9397-08002B2CF9AE}" pid="4" name="bjLabelRefreshRequired">
    <vt:lpwstr>FileClassifier</vt:lpwstr>
  </property>
</Properties>
</file>